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Default Extension="xls" ContentType="application/vnd.ms-excel"/>
  <Override PartName="/ppt/charts/chart6.xml" ContentType="application/vnd.openxmlformats-officedocument.drawingml.char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charts/chart7.xml" ContentType="application/vnd.openxmlformats-officedocument.drawingml.chart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charts/chart3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4.xml" ContentType="application/vnd.openxmlformats-officedocument.presentationml.notes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charts/chart9.xml" ContentType="application/vnd.openxmlformats-officedocument.drawingml.chart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charts/chart4.xml" ContentType="application/vnd.openxmlformats-officedocument.drawingml.char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5.xml" ContentType="application/vnd.openxmlformats-officedocument.drawingml.char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charts/chart8.xml" ContentType="application/vnd.openxmlformats-officedocument.drawingml.chart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9" r:id="rId4"/>
    <p:sldId id="258" r:id="rId5"/>
    <p:sldId id="273" r:id="rId6"/>
    <p:sldId id="274" r:id="rId7"/>
    <p:sldId id="275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60" r:id="rId20"/>
    <p:sldId id="276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7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7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7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7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7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7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7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7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7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>
      <p:cViewPr varScale="1">
        <p:scale>
          <a:sx n="150" d="100"/>
          <a:sy n="150" d="100"/>
        </p:scale>
        <p:origin x="-105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tableStyles" Target="tableStyles.xml"/><Relationship Id="rId14" Type="http://schemas.openxmlformats.org/officeDocument/2006/relationships/slide" Target="slides/slide13.xml"/><Relationship Id="rId23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6" Type="http://schemas.openxmlformats.org/officeDocument/2006/relationships/theme" Target="theme/theme1.xml"/><Relationship Id="rId11" Type="http://schemas.openxmlformats.org/officeDocument/2006/relationships/slide" Target="slides/slide10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Xuejin.Zhang\Desktop\HFIP-HRH%20Status%20report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Xuejin.Zhang\Desktop\wilma%2016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Xuejin.Zhang\Desktop\wilma%201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Xuejin.Zhang\Desktop\wilma%2018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Xuejin.Zhang\Desktop\wilma%201900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Xuejin.Zhang\Desktop\wilma%2022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Xuejin.Zhang\Desktop\wilma%2023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Xuejin.Zhang\Desktop\wilma%2024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Xuejin.Zhang\Desktop\wilma%2025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plotArea>
      <c:layout/>
      <c:barChart>
        <c:barDir val="bar"/>
        <c:grouping val="clustered"/>
        <c:ser>
          <c:idx val="0"/>
          <c:order val="0"/>
          <c:dLbls>
            <c:showVal val="1"/>
          </c:dLbls>
          <c:cat>
            <c:strRef>
              <c:f>Sheet2!$B$3:$B$9</c:f>
              <c:strCache>
                <c:ptCount val="7"/>
                <c:pt idx="0">
                  <c:v>27-9km runs</c:v>
                </c:pt>
                <c:pt idx="1">
                  <c:v>Diapost</c:v>
                </c:pt>
                <c:pt idx="2">
                  <c:v>OutputModule</c:v>
                </c:pt>
                <c:pt idx="3">
                  <c:v>9-3km runs</c:v>
                </c:pt>
                <c:pt idx="4">
                  <c:v>Diapost</c:v>
                </c:pt>
                <c:pt idx="5">
                  <c:v>OutputModule</c:v>
                </c:pt>
                <c:pt idx="6">
                  <c:v>Data to DTC</c:v>
                </c:pt>
              </c:strCache>
            </c:strRef>
          </c:cat>
          <c:val>
            <c:numRef>
              <c:f>Sheet2!$C$3:$C$9</c:f>
              <c:numCache>
                <c:formatCode>General</c:formatCode>
                <c:ptCount val="7"/>
                <c:pt idx="0">
                  <c:v>68.0</c:v>
                </c:pt>
                <c:pt idx="1">
                  <c:v>68.0</c:v>
                </c:pt>
                <c:pt idx="2">
                  <c:v>68.0</c:v>
                </c:pt>
                <c:pt idx="3">
                  <c:v>36.0</c:v>
                </c:pt>
                <c:pt idx="4">
                  <c:v>33.0</c:v>
                </c:pt>
                <c:pt idx="5">
                  <c:v>11.0</c:v>
                </c:pt>
                <c:pt idx="6">
                  <c:v>11.0</c:v>
                </c:pt>
              </c:numCache>
            </c:numRef>
          </c:val>
        </c:ser>
        <c:axId val="740718136"/>
        <c:axId val="740721992"/>
      </c:barChart>
      <c:catAx>
        <c:axId val="740718136"/>
        <c:scaling>
          <c:orientation val="minMax"/>
        </c:scaling>
        <c:axPos val="l"/>
        <c:tickLblPos val="nextTo"/>
        <c:crossAx val="740721992"/>
        <c:crosses val="autoZero"/>
        <c:auto val="1"/>
        <c:lblAlgn val="ctr"/>
        <c:lblOffset val="100"/>
      </c:catAx>
      <c:valAx>
        <c:axId val="740721992"/>
        <c:scaling>
          <c:orientation val="minMax"/>
          <c:max val="69.0"/>
          <c:min val="0.0"/>
        </c:scaling>
        <c:axPos val="b"/>
        <c:majorGridlines/>
        <c:numFmt formatCode="General" sourceLinked="1"/>
        <c:tickLblPos val="nextTo"/>
        <c:crossAx val="740718136"/>
        <c:crosses val="autoZero"/>
        <c:crossBetween val="between"/>
      </c:valAx>
      <c:spPr>
        <a:ln>
          <a:solidFill>
            <a:schemeClr val="accent1"/>
          </a:solidFill>
        </a:ln>
      </c:spPr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Wilma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3 Km</c:v>
          </c:tx>
          <c:marker>
            <c:symbol val="none"/>
          </c:marker>
          <c:cat>
            <c:numRef>
              <c:f>'[wilma 16.xlsx]Sheet1'!$J$1:$J$21</c:f>
              <c:numCache>
                <c:formatCode>General</c:formatCode>
                <c:ptCount val="21"/>
                <c:pt idx="0">
                  <c:v>101600.0</c:v>
                </c:pt>
                <c:pt idx="1">
                  <c:v>101606.0</c:v>
                </c:pt>
                <c:pt idx="2">
                  <c:v>101612.0</c:v>
                </c:pt>
                <c:pt idx="3">
                  <c:v>101618.0</c:v>
                </c:pt>
                <c:pt idx="4">
                  <c:v>101700.0</c:v>
                </c:pt>
                <c:pt idx="5">
                  <c:v>101706.0</c:v>
                </c:pt>
                <c:pt idx="6">
                  <c:v>101712.0</c:v>
                </c:pt>
                <c:pt idx="7">
                  <c:v>101718.0</c:v>
                </c:pt>
                <c:pt idx="8">
                  <c:v>101800.0</c:v>
                </c:pt>
                <c:pt idx="9">
                  <c:v>101806.0</c:v>
                </c:pt>
                <c:pt idx="10">
                  <c:v>101812.0</c:v>
                </c:pt>
                <c:pt idx="11">
                  <c:v>101818.0</c:v>
                </c:pt>
                <c:pt idx="12">
                  <c:v>101900.0</c:v>
                </c:pt>
                <c:pt idx="13">
                  <c:v>101906.0</c:v>
                </c:pt>
                <c:pt idx="14">
                  <c:v>101912.0</c:v>
                </c:pt>
                <c:pt idx="15">
                  <c:v>101918.0</c:v>
                </c:pt>
                <c:pt idx="16">
                  <c:v>102000.0</c:v>
                </c:pt>
                <c:pt idx="17">
                  <c:v>102006.0</c:v>
                </c:pt>
                <c:pt idx="18">
                  <c:v>102012.0</c:v>
                </c:pt>
                <c:pt idx="19">
                  <c:v>102018.0</c:v>
                </c:pt>
                <c:pt idx="20">
                  <c:v>102100.0</c:v>
                </c:pt>
              </c:numCache>
            </c:numRef>
          </c:cat>
          <c:val>
            <c:numRef>
              <c:f>'[wilma 16.xlsx]Sheet1'!$A$1:$A$21</c:f>
              <c:numCache>
                <c:formatCode>General</c:formatCode>
                <c:ptCount val="21"/>
                <c:pt idx="0">
                  <c:v>23.6037</c:v>
                </c:pt>
                <c:pt idx="1">
                  <c:v>40.07910000000001</c:v>
                </c:pt>
                <c:pt idx="2">
                  <c:v>38.3467</c:v>
                </c:pt>
                <c:pt idx="3">
                  <c:v>42.3099</c:v>
                </c:pt>
                <c:pt idx="4">
                  <c:v>49.2107</c:v>
                </c:pt>
                <c:pt idx="5">
                  <c:v>61.8763</c:v>
                </c:pt>
                <c:pt idx="6">
                  <c:v>73.5343</c:v>
                </c:pt>
                <c:pt idx="7">
                  <c:v>73.0027</c:v>
                </c:pt>
                <c:pt idx="8">
                  <c:v>82.3875</c:v>
                </c:pt>
                <c:pt idx="9">
                  <c:v>94.17239999999993</c:v>
                </c:pt>
                <c:pt idx="10">
                  <c:v>99.91760000000004</c:v>
                </c:pt>
                <c:pt idx="11">
                  <c:v>111.4257</c:v>
                </c:pt>
                <c:pt idx="12">
                  <c:v>118.5217</c:v>
                </c:pt>
                <c:pt idx="13">
                  <c:v>122.6582</c:v>
                </c:pt>
                <c:pt idx="14">
                  <c:v>136.8919000000001</c:v>
                </c:pt>
                <c:pt idx="15">
                  <c:v>115.0371</c:v>
                </c:pt>
                <c:pt idx="16">
                  <c:v>113.8329</c:v>
                </c:pt>
                <c:pt idx="17">
                  <c:v>114.3206</c:v>
                </c:pt>
                <c:pt idx="18">
                  <c:v>106.5398</c:v>
                </c:pt>
                <c:pt idx="19">
                  <c:v>106.8492</c:v>
                </c:pt>
                <c:pt idx="20">
                  <c:v>105.8806</c:v>
                </c:pt>
              </c:numCache>
            </c:numRef>
          </c:val>
        </c:ser>
        <c:ser>
          <c:idx val="1"/>
          <c:order val="1"/>
          <c:tx>
            <c:v>9 Km</c:v>
          </c:tx>
          <c:marker>
            <c:symbol val="none"/>
          </c:marker>
          <c:cat>
            <c:numRef>
              <c:f>'[wilma 16.xlsx]Sheet1'!$J$1:$J$21</c:f>
              <c:numCache>
                <c:formatCode>General</c:formatCode>
                <c:ptCount val="21"/>
                <c:pt idx="0">
                  <c:v>101600.0</c:v>
                </c:pt>
                <c:pt idx="1">
                  <c:v>101606.0</c:v>
                </c:pt>
                <c:pt idx="2">
                  <c:v>101612.0</c:v>
                </c:pt>
                <c:pt idx="3">
                  <c:v>101618.0</c:v>
                </c:pt>
                <c:pt idx="4">
                  <c:v>101700.0</c:v>
                </c:pt>
                <c:pt idx="5">
                  <c:v>101706.0</c:v>
                </c:pt>
                <c:pt idx="6">
                  <c:v>101712.0</c:v>
                </c:pt>
                <c:pt idx="7">
                  <c:v>101718.0</c:v>
                </c:pt>
                <c:pt idx="8">
                  <c:v>101800.0</c:v>
                </c:pt>
                <c:pt idx="9">
                  <c:v>101806.0</c:v>
                </c:pt>
                <c:pt idx="10">
                  <c:v>101812.0</c:v>
                </c:pt>
                <c:pt idx="11">
                  <c:v>101818.0</c:v>
                </c:pt>
                <c:pt idx="12">
                  <c:v>101900.0</c:v>
                </c:pt>
                <c:pt idx="13">
                  <c:v>101906.0</c:v>
                </c:pt>
                <c:pt idx="14">
                  <c:v>101912.0</c:v>
                </c:pt>
                <c:pt idx="15">
                  <c:v>101918.0</c:v>
                </c:pt>
                <c:pt idx="16">
                  <c:v>102000.0</c:v>
                </c:pt>
                <c:pt idx="17">
                  <c:v>102006.0</c:v>
                </c:pt>
                <c:pt idx="18">
                  <c:v>102012.0</c:v>
                </c:pt>
                <c:pt idx="19">
                  <c:v>102018.0</c:v>
                </c:pt>
                <c:pt idx="20">
                  <c:v>102100.0</c:v>
                </c:pt>
              </c:numCache>
            </c:numRef>
          </c:cat>
          <c:val>
            <c:numRef>
              <c:f>'[wilma 16.xlsx]Sheet1'!$D$1:$D$21</c:f>
              <c:numCache>
                <c:formatCode>General</c:formatCode>
                <c:ptCount val="21"/>
                <c:pt idx="0">
                  <c:v>24.5079</c:v>
                </c:pt>
                <c:pt idx="1">
                  <c:v>33.374</c:v>
                </c:pt>
                <c:pt idx="2">
                  <c:v>31.66529999999998</c:v>
                </c:pt>
                <c:pt idx="3">
                  <c:v>33.1161</c:v>
                </c:pt>
                <c:pt idx="4">
                  <c:v>39.1676</c:v>
                </c:pt>
                <c:pt idx="5">
                  <c:v>36.4467</c:v>
                </c:pt>
                <c:pt idx="6">
                  <c:v>47.3142</c:v>
                </c:pt>
                <c:pt idx="7">
                  <c:v>59.22710000000002</c:v>
                </c:pt>
                <c:pt idx="8">
                  <c:v>69.0484</c:v>
                </c:pt>
                <c:pt idx="9">
                  <c:v>72.5189</c:v>
                </c:pt>
                <c:pt idx="10">
                  <c:v>75.8664</c:v>
                </c:pt>
                <c:pt idx="11">
                  <c:v>95.416</c:v>
                </c:pt>
                <c:pt idx="12">
                  <c:v>100.0105</c:v>
                </c:pt>
                <c:pt idx="13">
                  <c:v>106.8405</c:v>
                </c:pt>
                <c:pt idx="14">
                  <c:v>100.2801</c:v>
                </c:pt>
                <c:pt idx="15">
                  <c:v>103.9454</c:v>
                </c:pt>
                <c:pt idx="16">
                  <c:v>89.49180000000002</c:v>
                </c:pt>
                <c:pt idx="17">
                  <c:v>102.1783</c:v>
                </c:pt>
                <c:pt idx="18">
                  <c:v>90.2404</c:v>
                </c:pt>
                <c:pt idx="19">
                  <c:v>78.1665</c:v>
                </c:pt>
                <c:pt idx="20">
                  <c:v>74.5363</c:v>
                </c:pt>
              </c:numCache>
            </c:numRef>
          </c:val>
        </c:ser>
        <c:ser>
          <c:idx val="2"/>
          <c:order val="2"/>
          <c:tx>
            <c:v>Best Track</c:v>
          </c:tx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5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'[wilma 16.xlsx]Sheet1'!$J$1:$J$21</c:f>
              <c:numCache>
                <c:formatCode>General</c:formatCode>
                <c:ptCount val="21"/>
                <c:pt idx="0">
                  <c:v>101600.0</c:v>
                </c:pt>
                <c:pt idx="1">
                  <c:v>101606.0</c:v>
                </c:pt>
                <c:pt idx="2">
                  <c:v>101612.0</c:v>
                </c:pt>
                <c:pt idx="3">
                  <c:v>101618.0</c:v>
                </c:pt>
                <c:pt idx="4">
                  <c:v>101700.0</c:v>
                </c:pt>
                <c:pt idx="5">
                  <c:v>101706.0</c:v>
                </c:pt>
                <c:pt idx="6">
                  <c:v>101712.0</c:v>
                </c:pt>
                <c:pt idx="7">
                  <c:v>101718.0</c:v>
                </c:pt>
                <c:pt idx="8">
                  <c:v>101800.0</c:v>
                </c:pt>
                <c:pt idx="9">
                  <c:v>101806.0</c:v>
                </c:pt>
                <c:pt idx="10">
                  <c:v>101812.0</c:v>
                </c:pt>
                <c:pt idx="11">
                  <c:v>101818.0</c:v>
                </c:pt>
                <c:pt idx="12">
                  <c:v>101900.0</c:v>
                </c:pt>
                <c:pt idx="13">
                  <c:v>101906.0</c:v>
                </c:pt>
                <c:pt idx="14">
                  <c:v>101912.0</c:v>
                </c:pt>
                <c:pt idx="15">
                  <c:v>101918.0</c:v>
                </c:pt>
                <c:pt idx="16">
                  <c:v>102000.0</c:v>
                </c:pt>
                <c:pt idx="17">
                  <c:v>102006.0</c:v>
                </c:pt>
                <c:pt idx="18">
                  <c:v>102012.0</c:v>
                </c:pt>
                <c:pt idx="19">
                  <c:v>102018.0</c:v>
                </c:pt>
                <c:pt idx="20">
                  <c:v>102100.0</c:v>
                </c:pt>
              </c:numCache>
            </c:numRef>
          </c:cat>
          <c:val>
            <c:numRef>
              <c:f>'[wilma 16.xlsx]Sheet1'!$G$1:$G$21</c:f>
              <c:numCache>
                <c:formatCode>General</c:formatCode>
                <c:ptCount val="21"/>
                <c:pt idx="0">
                  <c:v>25.0</c:v>
                </c:pt>
                <c:pt idx="1">
                  <c:v>30.0</c:v>
                </c:pt>
                <c:pt idx="2">
                  <c:v>30.0</c:v>
                </c:pt>
                <c:pt idx="3">
                  <c:v>30.0</c:v>
                </c:pt>
                <c:pt idx="4">
                  <c:v>30.0</c:v>
                </c:pt>
                <c:pt idx="5">
                  <c:v>35.0</c:v>
                </c:pt>
                <c:pt idx="6">
                  <c:v>40.0</c:v>
                </c:pt>
                <c:pt idx="7">
                  <c:v>45.0</c:v>
                </c:pt>
                <c:pt idx="8">
                  <c:v>55.0</c:v>
                </c:pt>
                <c:pt idx="9">
                  <c:v>60.0</c:v>
                </c:pt>
                <c:pt idx="10">
                  <c:v>65.0</c:v>
                </c:pt>
                <c:pt idx="11">
                  <c:v>75.0</c:v>
                </c:pt>
                <c:pt idx="12">
                  <c:v>130.0</c:v>
                </c:pt>
                <c:pt idx="13">
                  <c:v>150.0</c:v>
                </c:pt>
                <c:pt idx="14">
                  <c:v>160.0</c:v>
                </c:pt>
                <c:pt idx="15">
                  <c:v>140.0</c:v>
                </c:pt>
                <c:pt idx="16">
                  <c:v>135.0</c:v>
                </c:pt>
                <c:pt idx="17">
                  <c:v>130.0</c:v>
                </c:pt>
                <c:pt idx="18">
                  <c:v>130.0</c:v>
                </c:pt>
                <c:pt idx="19">
                  <c:v>130.0</c:v>
                </c:pt>
                <c:pt idx="20">
                  <c:v>130.0</c:v>
                </c:pt>
              </c:numCache>
            </c:numRef>
          </c:val>
        </c:ser>
        <c:marker val="1"/>
        <c:axId val="740895640"/>
        <c:axId val="740901080"/>
      </c:lineChart>
      <c:catAx>
        <c:axId val="740895640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740901080"/>
        <c:crosses val="autoZero"/>
        <c:auto val="1"/>
        <c:lblAlgn val="ctr"/>
        <c:lblOffset val="100"/>
      </c:catAx>
      <c:valAx>
        <c:axId val="7409010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Maximum Winds (kts)</a:t>
                </a:r>
              </a:p>
            </c:rich>
          </c:tx>
          <c:layout/>
        </c:title>
        <c:numFmt formatCode="General" sourceLinked="1"/>
        <c:tickLblPos val="nextTo"/>
        <c:crossAx val="740895640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legend>
      <c:legendPos val="r"/>
      <c:layout/>
      <c:spPr>
        <a:ln>
          <a:solidFill>
            <a:sysClr val="windowText" lastClr="000000"/>
          </a:solidFill>
        </a:ln>
      </c:spPr>
    </c:legend>
    <c:plotVisOnly val="1"/>
  </c:chart>
  <c:spPr>
    <a:ln>
      <a:solidFill>
        <a:schemeClr val="tx1"/>
      </a:solidFill>
    </a:ln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Wilma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3 Km</c:v>
          </c:tx>
          <c:marker>
            <c:symbol val="none"/>
          </c:marker>
          <c:cat>
            <c:numRef>
              <c:f>Sheet1!$J$1:$J$22</c:f>
              <c:numCache>
                <c:formatCode>General</c:formatCode>
                <c:ptCount val="22"/>
                <c:pt idx="0">
                  <c:v>101700.0</c:v>
                </c:pt>
                <c:pt idx="1">
                  <c:v>101706.0</c:v>
                </c:pt>
                <c:pt idx="2">
                  <c:v>101712.0</c:v>
                </c:pt>
                <c:pt idx="3">
                  <c:v>101718.0</c:v>
                </c:pt>
                <c:pt idx="4">
                  <c:v>101800.0</c:v>
                </c:pt>
                <c:pt idx="5">
                  <c:v>101806.0</c:v>
                </c:pt>
                <c:pt idx="6">
                  <c:v>101812.0</c:v>
                </c:pt>
                <c:pt idx="7">
                  <c:v>101818.0</c:v>
                </c:pt>
                <c:pt idx="8">
                  <c:v>101900.0</c:v>
                </c:pt>
                <c:pt idx="9">
                  <c:v>101906.0</c:v>
                </c:pt>
                <c:pt idx="10">
                  <c:v>101912.0</c:v>
                </c:pt>
                <c:pt idx="11">
                  <c:v>101918.0</c:v>
                </c:pt>
                <c:pt idx="12">
                  <c:v>102000.0</c:v>
                </c:pt>
                <c:pt idx="13">
                  <c:v>102006.0</c:v>
                </c:pt>
                <c:pt idx="14">
                  <c:v>102012.0</c:v>
                </c:pt>
                <c:pt idx="15">
                  <c:v>102018.0</c:v>
                </c:pt>
                <c:pt idx="16">
                  <c:v>102100.0</c:v>
                </c:pt>
                <c:pt idx="17">
                  <c:v>102106.0</c:v>
                </c:pt>
                <c:pt idx="18">
                  <c:v>102112.0</c:v>
                </c:pt>
                <c:pt idx="19">
                  <c:v>102118.0</c:v>
                </c:pt>
                <c:pt idx="20">
                  <c:v>102200.0</c:v>
                </c:pt>
                <c:pt idx="21">
                  <c:v>102206.0</c:v>
                </c:pt>
              </c:numCache>
            </c:numRef>
          </c:cat>
          <c:val>
            <c:numRef>
              <c:f>Sheet1!$A$1:$A$22</c:f>
              <c:numCache>
                <c:formatCode>General</c:formatCode>
                <c:ptCount val="22"/>
                <c:pt idx="0">
                  <c:v>41.1597</c:v>
                </c:pt>
                <c:pt idx="1">
                  <c:v>50.9369</c:v>
                </c:pt>
                <c:pt idx="2">
                  <c:v>46.8561</c:v>
                </c:pt>
                <c:pt idx="3">
                  <c:v>67.479</c:v>
                </c:pt>
                <c:pt idx="4">
                  <c:v>71.9236</c:v>
                </c:pt>
                <c:pt idx="5">
                  <c:v>72.12229999999998</c:v>
                </c:pt>
                <c:pt idx="6">
                  <c:v>91.37479999999998</c:v>
                </c:pt>
                <c:pt idx="7">
                  <c:v>89.367</c:v>
                </c:pt>
                <c:pt idx="8">
                  <c:v>107.9485</c:v>
                </c:pt>
                <c:pt idx="9">
                  <c:v>100.6186</c:v>
                </c:pt>
                <c:pt idx="10">
                  <c:v>115.5223</c:v>
                </c:pt>
                <c:pt idx="11">
                  <c:v>106.0692</c:v>
                </c:pt>
                <c:pt idx="12">
                  <c:v>78.3056</c:v>
                </c:pt>
                <c:pt idx="13">
                  <c:v>53.9447</c:v>
                </c:pt>
                <c:pt idx="14">
                  <c:v>44.3974</c:v>
                </c:pt>
                <c:pt idx="15">
                  <c:v>34.46100000000001</c:v>
                </c:pt>
                <c:pt idx="16">
                  <c:v>44.4561</c:v>
                </c:pt>
                <c:pt idx="17">
                  <c:v>43.0746</c:v>
                </c:pt>
                <c:pt idx="18">
                  <c:v>54.194</c:v>
                </c:pt>
                <c:pt idx="19">
                  <c:v>51.9837</c:v>
                </c:pt>
                <c:pt idx="20">
                  <c:v>52.496</c:v>
                </c:pt>
                <c:pt idx="21">
                  <c:v>46.8319</c:v>
                </c:pt>
              </c:numCache>
            </c:numRef>
          </c:val>
        </c:ser>
        <c:ser>
          <c:idx val="1"/>
          <c:order val="1"/>
          <c:tx>
            <c:v>9 Km</c:v>
          </c:tx>
          <c:marker>
            <c:symbol val="none"/>
          </c:marker>
          <c:cat>
            <c:numRef>
              <c:f>Sheet1!$J$1:$J$22</c:f>
              <c:numCache>
                <c:formatCode>General</c:formatCode>
                <c:ptCount val="22"/>
                <c:pt idx="0">
                  <c:v>101700.0</c:v>
                </c:pt>
                <c:pt idx="1">
                  <c:v>101706.0</c:v>
                </c:pt>
                <c:pt idx="2">
                  <c:v>101712.0</c:v>
                </c:pt>
                <c:pt idx="3">
                  <c:v>101718.0</c:v>
                </c:pt>
                <c:pt idx="4">
                  <c:v>101800.0</c:v>
                </c:pt>
                <c:pt idx="5">
                  <c:v>101806.0</c:v>
                </c:pt>
                <c:pt idx="6">
                  <c:v>101812.0</c:v>
                </c:pt>
                <c:pt idx="7">
                  <c:v>101818.0</c:v>
                </c:pt>
                <c:pt idx="8">
                  <c:v>101900.0</c:v>
                </c:pt>
                <c:pt idx="9">
                  <c:v>101906.0</c:v>
                </c:pt>
                <c:pt idx="10">
                  <c:v>101912.0</c:v>
                </c:pt>
                <c:pt idx="11">
                  <c:v>101918.0</c:v>
                </c:pt>
                <c:pt idx="12">
                  <c:v>102000.0</c:v>
                </c:pt>
                <c:pt idx="13">
                  <c:v>102006.0</c:v>
                </c:pt>
                <c:pt idx="14">
                  <c:v>102012.0</c:v>
                </c:pt>
                <c:pt idx="15">
                  <c:v>102018.0</c:v>
                </c:pt>
                <c:pt idx="16">
                  <c:v>102100.0</c:v>
                </c:pt>
                <c:pt idx="17">
                  <c:v>102106.0</c:v>
                </c:pt>
                <c:pt idx="18">
                  <c:v>102112.0</c:v>
                </c:pt>
                <c:pt idx="19">
                  <c:v>102118.0</c:v>
                </c:pt>
                <c:pt idx="20">
                  <c:v>102200.0</c:v>
                </c:pt>
                <c:pt idx="21">
                  <c:v>102206.0</c:v>
                </c:pt>
              </c:numCache>
            </c:numRef>
          </c:cat>
          <c:val>
            <c:numRef>
              <c:f>Sheet1!$D$1:$D$22</c:f>
              <c:numCache>
                <c:formatCode>General</c:formatCode>
                <c:ptCount val="22"/>
                <c:pt idx="0">
                  <c:v>40.3278</c:v>
                </c:pt>
                <c:pt idx="1">
                  <c:v>43.1045</c:v>
                </c:pt>
                <c:pt idx="2">
                  <c:v>46.7</c:v>
                </c:pt>
                <c:pt idx="3">
                  <c:v>50.9677</c:v>
                </c:pt>
                <c:pt idx="4">
                  <c:v>63.85489999999999</c:v>
                </c:pt>
                <c:pt idx="5">
                  <c:v>62.5549</c:v>
                </c:pt>
                <c:pt idx="6">
                  <c:v>72.2267</c:v>
                </c:pt>
                <c:pt idx="7">
                  <c:v>76.7643</c:v>
                </c:pt>
                <c:pt idx="8">
                  <c:v>79.86</c:v>
                </c:pt>
                <c:pt idx="9">
                  <c:v>65.49010000000002</c:v>
                </c:pt>
                <c:pt idx="10">
                  <c:v>82.34970000000001</c:v>
                </c:pt>
                <c:pt idx="11">
                  <c:v>90.037</c:v>
                </c:pt>
                <c:pt idx="12">
                  <c:v>90.8544</c:v>
                </c:pt>
                <c:pt idx="13">
                  <c:v>99.8549</c:v>
                </c:pt>
                <c:pt idx="14">
                  <c:v>99.049</c:v>
                </c:pt>
                <c:pt idx="15">
                  <c:v>95.8891</c:v>
                </c:pt>
                <c:pt idx="16">
                  <c:v>72.3167</c:v>
                </c:pt>
                <c:pt idx="17">
                  <c:v>53.9821</c:v>
                </c:pt>
                <c:pt idx="18">
                  <c:v>37.812</c:v>
                </c:pt>
                <c:pt idx="19">
                  <c:v>42.3385</c:v>
                </c:pt>
                <c:pt idx="20">
                  <c:v>43.0626</c:v>
                </c:pt>
                <c:pt idx="21">
                  <c:v>45.89100000000001</c:v>
                </c:pt>
              </c:numCache>
            </c:numRef>
          </c:val>
        </c:ser>
        <c:ser>
          <c:idx val="2"/>
          <c:order val="2"/>
          <c:tx>
            <c:v>Best Track</c:v>
          </c:tx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5"/>
            <c:spPr>
              <a:solidFill>
                <a:sysClr val="windowText" lastClr="000000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Sheet1!$J$1:$J$22</c:f>
              <c:numCache>
                <c:formatCode>General</c:formatCode>
                <c:ptCount val="22"/>
                <c:pt idx="0">
                  <c:v>101700.0</c:v>
                </c:pt>
                <c:pt idx="1">
                  <c:v>101706.0</c:v>
                </c:pt>
                <c:pt idx="2">
                  <c:v>101712.0</c:v>
                </c:pt>
                <c:pt idx="3">
                  <c:v>101718.0</c:v>
                </c:pt>
                <c:pt idx="4">
                  <c:v>101800.0</c:v>
                </c:pt>
                <c:pt idx="5">
                  <c:v>101806.0</c:v>
                </c:pt>
                <c:pt idx="6">
                  <c:v>101812.0</c:v>
                </c:pt>
                <c:pt idx="7">
                  <c:v>101818.0</c:v>
                </c:pt>
                <c:pt idx="8">
                  <c:v>101900.0</c:v>
                </c:pt>
                <c:pt idx="9">
                  <c:v>101906.0</c:v>
                </c:pt>
                <c:pt idx="10">
                  <c:v>101912.0</c:v>
                </c:pt>
                <c:pt idx="11">
                  <c:v>101918.0</c:v>
                </c:pt>
                <c:pt idx="12">
                  <c:v>102000.0</c:v>
                </c:pt>
                <c:pt idx="13">
                  <c:v>102006.0</c:v>
                </c:pt>
                <c:pt idx="14">
                  <c:v>102012.0</c:v>
                </c:pt>
                <c:pt idx="15">
                  <c:v>102018.0</c:v>
                </c:pt>
                <c:pt idx="16">
                  <c:v>102100.0</c:v>
                </c:pt>
                <c:pt idx="17">
                  <c:v>102106.0</c:v>
                </c:pt>
                <c:pt idx="18">
                  <c:v>102112.0</c:v>
                </c:pt>
                <c:pt idx="19">
                  <c:v>102118.0</c:v>
                </c:pt>
                <c:pt idx="20">
                  <c:v>102200.0</c:v>
                </c:pt>
                <c:pt idx="21">
                  <c:v>102206.0</c:v>
                </c:pt>
              </c:numCache>
            </c:numRef>
          </c:cat>
          <c:val>
            <c:numRef>
              <c:f>Sheet1!$G$1:$G$22</c:f>
              <c:numCache>
                <c:formatCode>General</c:formatCode>
                <c:ptCount val="22"/>
                <c:pt idx="0">
                  <c:v>30.0</c:v>
                </c:pt>
                <c:pt idx="1">
                  <c:v>35.0</c:v>
                </c:pt>
                <c:pt idx="2">
                  <c:v>40.0</c:v>
                </c:pt>
                <c:pt idx="3">
                  <c:v>45.0</c:v>
                </c:pt>
                <c:pt idx="4">
                  <c:v>55.0</c:v>
                </c:pt>
                <c:pt idx="5">
                  <c:v>60.0</c:v>
                </c:pt>
                <c:pt idx="6">
                  <c:v>65.0</c:v>
                </c:pt>
                <c:pt idx="7">
                  <c:v>75.0</c:v>
                </c:pt>
                <c:pt idx="8">
                  <c:v>130.0</c:v>
                </c:pt>
                <c:pt idx="9">
                  <c:v>150.0</c:v>
                </c:pt>
                <c:pt idx="10">
                  <c:v>160.0</c:v>
                </c:pt>
                <c:pt idx="11">
                  <c:v>140.0</c:v>
                </c:pt>
                <c:pt idx="12">
                  <c:v>135.0</c:v>
                </c:pt>
                <c:pt idx="13">
                  <c:v>130.0</c:v>
                </c:pt>
                <c:pt idx="14">
                  <c:v>130.0</c:v>
                </c:pt>
                <c:pt idx="15">
                  <c:v>130.0</c:v>
                </c:pt>
                <c:pt idx="16">
                  <c:v>130.0</c:v>
                </c:pt>
                <c:pt idx="17">
                  <c:v>130.0</c:v>
                </c:pt>
                <c:pt idx="18">
                  <c:v>125.0</c:v>
                </c:pt>
                <c:pt idx="19">
                  <c:v>120.0</c:v>
                </c:pt>
                <c:pt idx="20">
                  <c:v>120.0</c:v>
                </c:pt>
                <c:pt idx="21">
                  <c:v>110.0</c:v>
                </c:pt>
              </c:numCache>
            </c:numRef>
          </c:val>
        </c:ser>
        <c:marker val="1"/>
        <c:axId val="740944552"/>
        <c:axId val="740949992"/>
      </c:lineChart>
      <c:catAx>
        <c:axId val="740944552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740949992"/>
        <c:crosses val="autoZero"/>
        <c:auto val="1"/>
        <c:lblAlgn val="ctr"/>
        <c:lblOffset val="100"/>
      </c:catAx>
      <c:valAx>
        <c:axId val="74094999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Maximum Winds (kts)</a:t>
                </a:r>
              </a:p>
            </c:rich>
          </c:tx>
          <c:layout/>
        </c:title>
        <c:numFmt formatCode="General" sourceLinked="1"/>
        <c:tickLblPos val="nextTo"/>
        <c:crossAx val="740944552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legend>
      <c:legendPos val="r"/>
      <c:layout/>
      <c:spPr>
        <a:ln>
          <a:solidFill>
            <a:sysClr val="windowText" lastClr="000000"/>
          </a:solidFill>
        </a:ln>
      </c:spPr>
    </c:legend>
    <c:plotVisOnly val="1"/>
  </c:chart>
  <c:spPr>
    <a:ln>
      <a:solidFill>
        <a:prstClr val="black"/>
      </a:solidFill>
    </a:ln>
  </c:sp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Wilma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3 Km</c:v>
          </c:tx>
          <c:marker>
            <c:symbol val="none"/>
          </c:marker>
          <c:cat>
            <c:numRef>
              <c:f>Sheet1!$J$1:$J$22</c:f>
              <c:numCache>
                <c:formatCode>General</c:formatCode>
                <c:ptCount val="22"/>
                <c:pt idx="0">
                  <c:v>101800.0</c:v>
                </c:pt>
                <c:pt idx="1">
                  <c:v>101806.0</c:v>
                </c:pt>
                <c:pt idx="2">
                  <c:v>101812.0</c:v>
                </c:pt>
                <c:pt idx="3">
                  <c:v>101818.0</c:v>
                </c:pt>
                <c:pt idx="4">
                  <c:v>101900.0</c:v>
                </c:pt>
                <c:pt idx="5">
                  <c:v>101906.0</c:v>
                </c:pt>
                <c:pt idx="6">
                  <c:v>101912.0</c:v>
                </c:pt>
                <c:pt idx="7">
                  <c:v>101918.0</c:v>
                </c:pt>
                <c:pt idx="8">
                  <c:v>102000.0</c:v>
                </c:pt>
                <c:pt idx="9">
                  <c:v>102006.0</c:v>
                </c:pt>
                <c:pt idx="10">
                  <c:v>102012.0</c:v>
                </c:pt>
                <c:pt idx="11">
                  <c:v>102018.0</c:v>
                </c:pt>
                <c:pt idx="12">
                  <c:v>102100.0</c:v>
                </c:pt>
                <c:pt idx="13">
                  <c:v>102106.0</c:v>
                </c:pt>
                <c:pt idx="14">
                  <c:v>102112.0</c:v>
                </c:pt>
                <c:pt idx="15">
                  <c:v>102118.0</c:v>
                </c:pt>
                <c:pt idx="16">
                  <c:v>102200.0</c:v>
                </c:pt>
                <c:pt idx="17">
                  <c:v>102206.0</c:v>
                </c:pt>
                <c:pt idx="18">
                  <c:v>102212.0</c:v>
                </c:pt>
                <c:pt idx="19">
                  <c:v>102218.0</c:v>
                </c:pt>
                <c:pt idx="20">
                  <c:v>102300.0</c:v>
                </c:pt>
                <c:pt idx="21">
                  <c:v>102306.0</c:v>
                </c:pt>
              </c:numCache>
            </c:numRef>
          </c:cat>
          <c:val>
            <c:numRef>
              <c:f>Sheet1!$A$1:$A$22</c:f>
              <c:numCache>
                <c:formatCode>General</c:formatCode>
                <c:ptCount val="22"/>
                <c:pt idx="0">
                  <c:v>51.8905</c:v>
                </c:pt>
                <c:pt idx="1">
                  <c:v>73.68259999999998</c:v>
                </c:pt>
                <c:pt idx="2">
                  <c:v>57.9736</c:v>
                </c:pt>
                <c:pt idx="3">
                  <c:v>76.8445</c:v>
                </c:pt>
                <c:pt idx="4">
                  <c:v>91.35849999999998</c:v>
                </c:pt>
                <c:pt idx="5">
                  <c:v>94.4227</c:v>
                </c:pt>
                <c:pt idx="6">
                  <c:v>96.2361</c:v>
                </c:pt>
                <c:pt idx="7">
                  <c:v>108.4733</c:v>
                </c:pt>
                <c:pt idx="8">
                  <c:v>117.874</c:v>
                </c:pt>
                <c:pt idx="9">
                  <c:v>121.7531</c:v>
                </c:pt>
                <c:pt idx="10">
                  <c:v>98.82349999999998</c:v>
                </c:pt>
                <c:pt idx="11">
                  <c:v>73.5345</c:v>
                </c:pt>
                <c:pt idx="12">
                  <c:v>68.65639999999996</c:v>
                </c:pt>
                <c:pt idx="13">
                  <c:v>69.1135</c:v>
                </c:pt>
                <c:pt idx="14">
                  <c:v>65.95070000000001</c:v>
                </c:pt>
                <c:pt idx="15">
                  <c:v>59.3628</c:v>
                </c:pt>
                <c:pt idx="16">
                  <c:v>62.9635</c:v>
                </c:pt>
                <c:pt idx="17">
                  <c:v>64.4357</c:v>
                </c:pt>
                <c:pt idx="18">
                  <c:v>74.8236</c:v>
                </c:pt>
                <c:pt idx="19">
                  <c:v>76.4773</c:v>
                </c:pt>
                <c:pt idx="20">
                  <c:v>86.12659999999998</c:v>
                </c:pt>
                <c:pt idx="21">
                  <c:v>86.82</c:v>
                </c:pt>
              </c:numCache>
            </c:numRef>
          </c:val>
        </c:ser>
        <c:ser>
          <c:idx val="1"/>
          <c:order val="1"/>
          <c:tx>
            <c:v>9 Km</c:v>
          </c:tx>
          <c:marker>
            <c:symbol val="none"/>
          </c:marker>
          <c:cat>
            <c:numRef>
              <c:f>Sheet1!$J$1:$J$22</c:f>
              <c:numCache>
                <c:formatCode>General</c:formatCode>
                <c:ptCount val="22"/>
                <c:pt idx="0">
                  <c:v>101800.0</c:v>
                </c:pt>
                <c:pt idx="1">
                  <c:v>101806.0</c:v>
                </c:pt>
                <c:pt idx="2">
                  <c:v>101812.0</c:v>
                </c:pt>
                <c:pt idx="3">
                  <c:v>101818.0</c:v>
                </c:pt>
                <c:pt idx="4">
                  <c:v>101900.0</c:v>
                </c:pt>
                <c:pt idx="5">
                  <c:v>101906.0</c:v>
                </c:pt>
                <c:pt idx="6">
                  <c:v>101912.0</c:v>
                </c:pt>
                <c:pt idx="7">
                  <c:v>101918.0</c:v>
                </c:pt>
                <c:pt idx="8">
                  <c:v>102000.0</c:v>
                </c:pt>
                <c:pt idx="9">
                  <c:v>102006.0</c:v>
                </c:pt>
                <c:pt idx="10">
                  <c:v>102012.0</c:v>
                </c:pt>
                <c:pt idx="11">
                  <c:v>102018.0</c:v>
                </c:pt>
                <c:pt idx="12">
                  <c:v>102100.0</c:v>
                </c:pt>
                <c:pt idx="13">
                  <c:v>102106.0</c:v>
                </c:pt>
                <c:pt idx="14">
                  <c:v>102112.0</c:v>
                </c:pt>
                <c:pt idx="15">
                  <c:v>102118.0</c:v>
                </c:pt>
                <c:pt idx="16">
                  <c:v>102200.0</c:v>
                </c:pt>
                <c:pt idx="17">
                  <c:v>102206.0</c:v>
                </c:pt>
                <c:pt idx="18">
                  <c:v>102212.0</c:v>
                </c:pt>
                <c:pt idx="19">
                  <c:v>102218.0</c:v>
                </c:pt>
                <c:pt idx="20">
                  <c:v>102300.0</c:v>
                </c:pt>
                <c:pt idx="21">
                  <c:v>102306.0</c:v>
                </c:pt>
              </c:numCache>
            </c:numRef>
          </c:cat>
          <c:val>
            <c:numRef>
              <c:f>Sheet1!$D$1:$D$22</c:f>
              <c:numCache>
                <c:formatCode>General</c:formatCode>
                <c:ptCount val="22"/>
                <c:pt idx="0">
                  <c:v>49.6366</c:v>
                </c:pt>
                <c:pt idx="1">
                  <c:v>64.57889999999996</c:v>
                </c:pt>
                <c:pt idx="2">
                  <c:v>54.1619</c:v>
                </c:pt>
                <c:pt idx="3">
                  <c:v>57.8512</c:v>
                </c:pt>
                <c:pt idx="4">
                  <c:v>71.6242</c:v>
                </c:pt>
                <c:pt idx="5">
                  <c:v>75.1195</c:v>
                </c:pt>
                <c:pt idx="6">
                  <c:v>85.6933</c:v>
                </c:pt>
                <c:pt idx="7">
                  <c:v>101.1264</c:v>
                </c:pt>
                <c:pt idx="8">
                  <c:v>100.8153</c:v>
                </c:pt>
                <c:pt idx="9">
                  <c:v>85.7984</c:v>
                </c:pt>
                <c:pt idx="10">
                  <c:v>62.4934</c:v>
                </c:pt>
                <c:pt idx="11">
                  <c:v>48.23670000000001</c:v>
                </c:pt>
                <c:pt idx="12">
                  <c:v>41.52390000000001</c:v>
                </c:pt>
                <c:pt idx="13">
                  <c:v>40.77310000000002</c:v>
                </c:pt>
                <c:pt idx="14">
                  <c:v>40.89850000000001</c:v>
                </c:pt>
                <c:pt idx="15">
                  <c:v>48.36620000000001</c:v>
                </c:pt>
                <c:pt idx="16">
                  <c:v>46.62670000000002</c:v>
                </c:pt>
                <c:pt idx="17">
                  <c:v>50.82680000000001</c:v>
                </c:pt>
                <c:pt idx="18">
                  <c:v>50.56510000000002</c:v>
                </c:pt>
                <c:pt idx="19">
                  <c:v>55.4646</c:v>
                </c:pt>
                <c:pt idx="20">
                  <c:v>54.56820000000001</c:v>
                </c:pt>
                <c:pt idx="21">
                  <c:v>43.9473</c:v>
                </c:pt>
              </c:numCache>
            </c:numRef>
          </c:val>
        </c:ser>
        <c:ser>
          <c:idx val="2"/>
          <c:order val="2"/>
          <c:tx>
            <c:v>Best Track</c:v>
          </c:tx>
          <c:spPr>
            <a:ln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Sheet1!$J$1:$J$22</c:f>
              <c:numCache>
                <c:formatCode>General</c:formatCode>
                <c:ptCount val="22"/>
                <c:pt idx="0">
                  <c:v>101800.0</c:v>
                </c:pt>
                <c:pt idx="1">
                  <c:v>101806.0</c:v>
                </c:pt>
                <c:pt idx="2">
                  <c:v>101812.0</c:v>
                </c:pt>
                <c:pt idx="3">
                  <c:v>101818.0</c:v>
                </c:pt>
                <c:pt idx="4">
                  <c:v>101900.0</c:v>
                </c:pt>
                <c:pt idx="5">
                  <c:v>101906.0</c:v>
                </c:pt>
                <c:pt idx="6">
                  <c:v>101912.0</c:v>
                </c:pt>
                <c:pt idx="7">
                  <c:v>101918.0</c:v>
                </c:pt>
                <c:pt idx="8">
                  <c:v>102000.0</c:v>
                </c:pt>
                <c:pt idx="9">
                  <c:v>102006.0</c:v>
                </c:pt>
                <c:pt idx="10">
                  <c:v>102012.0</c:v>
                </c:pt>
                <c:pt idx="11">
                  <c:v>102018.0</c:v>
                </c:pt>
                <c:pt idx="12">
                  <c:v>102100.0</c:v>
                </c:pt>
                <c:pt idx="13">
                  <c:v>102106.0</c:v>
                </c:pt>
                <c:pt idx="14">
                  <c:v>102112.0</c:v>
                </c:pt>
                <c:pt idx="15">
                  <c:v>102118.0</c:v>
                </c:pt>
                <c:pt idx="16">
                  <c:v>102200.0</c:v>
                </c:pt>
                <c:pt idx="17">
                  <c:v>102206.0</c:v>
                </c:pt>
                <c:pt idx="18">
                  <c:v>102212.0</c:v>
                </c:pt>
                <c:pt idx="19">
                  <c:v>102218.0</c:v>
                </c:pt>
                <c:pt idx="20">
                  <c:v>102300.0</c:v>
                </c:pt>
                <c:pt idx="21">
                  <c:v>102306.0</c:v>
                </c:pt>
              </c:numCache>
            </c:numRef>
          </c:cat>
          <c:val>
            <c:numRef>
              <c:f>Sheet1!$G$1:$G$22</c:f>
              <c:numCache>
                <c:formatCode>General</c:formatCode>
                <c:ptCount val="22"/>
                <c:pt idx="0">
                  <c:v>55.0</c:v>
                </c:pt>
                <c:pt idx="1">
                  <c:v>60.0</c:v>
                </c:pt>
                <c:pt idx="2">
                  <c:v>65.0</c:v>
                </c:pt>
                <c:pt idx="3">
                  <c:v>75.0</c:v>
                </c:pt>
                <c:pt idx="4">
                  <c:v>130.0</c:v>
                </c:pt>
                <c:pt idx="5">
                  <c:v>150.0</c:v>
                </c:pt>
                <c:pt idx="6">
                  <c:v>160.0</c:v>
                </c:pt>
                <c:pt idx="7">
                  <c:v>140.0</c:v>
                </c:pt>
                <c:pt idx="8">
                  <c:v>135.0</c:v>
                </c:pt>
                <c:pt idx="9">
                  <c:v>130.0</c:v>
                </c:pt>
                <c:pt idx="10">
                  <c:v>130.0</c:v>
                </c:pt>
                <c:pt idx="11">
                  <c:v>130.0</c:v>
                </c:pt>
                <c:pt idx="12">
                  <c:v>130.0</c:v>
                </c:pt>
                <c:pt idx="13">
                  <c:v>130.0</c:v>
                </c:pt>
                <c:pt idx="14">
                  <c:v>125.0</c:v>
                </c:pt>
                <c:pt idx="15">
                  <c:v>120.0</c:v>
                </c:pt>
                <c:pt idx="16">
                  <c:v>120.0</c:v>
                </c:pt>
                <c:pt idx="17">
                  <c:v>110.0</c:v>
                </c:pt>
                <c:pt idx="18">
                  <c:v>100.0</c:v>
                </c:pt>
                <c:pt idx="19">
                  <c:v>85.0</c:v>
                </c:pt>
                <c:pt idx="20">
                  <c:v>85.0</c:v>
                </c:pt>
                <c:pt idx="21">
                  <c:v>85.0</c:v>
                </c:pt>
              </c:numCache>
            </c:numRef>
          </c:val>
        </c:ser>
        <c:marker val="1"/>
        <c:axId val="740997384"/>
        <c:axId val="741002776"/>
      </c:lineChart>
      <c:catAx>
        <c:axId val="740997384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741002776"/>
        <c:crosses val="autoZero"/>
        <c:auto val="1"/>
        <c:lblAlgn val="ctr"/>
        <c:lblOffset val="100"/>
      </c:catAx>
      <c:valAx>
        <c:axId val="74100277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Maximum Winds (kts)</a:t>
                </a:r>
              </a:p>
            </c:rich>
          </c:tx>
          <c:layout/>
        </c:title>
        <c:numFmt formatCode="General" sourceLinked="1"/>
        <c:tickLblPos val="nextTo"/>
        <c:crossAx val="740997384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legend>
      <c:legendPos val="r"/>
      <c:layout/>
      <c:spPr>
        <a:ln>
          <a:solidFill>
            <a:sysClr val="windowText" lastClr="000000"/>
          </a:solidFill>
        </a:ln>
      </c:spPr>
    </c:legend>
    <c:plotVisOnly val="1"/>
  </c:chart>
  <c:spPr>
    <a:ln>
      <a:solidFill>
        <a:prstClr val="black"/>
      </a:solidFill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Wilma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3 Km</c:v>
          </c:tx>
          <c:marker>
            <c:symbol val="none"/>
          </c:marker>
          <c:cat>
            <c:numRef>
              <c:f>Sheet1!$J$1:$J$22</c:f>
              <c:numCache>
                <c:formatCode>General</c:formatCode>
                <c:ptCount val="22"/>
                <c:pt idx="0">
                  <c:v>101900.0</c:v>
                </c:pt>
                <c:pt idx="1">
                  <c:v>101906.0</c:v>
                </c:pt>
                <c:pt idx="2">
                  <c:v>101912.0</c:v>
                </c:pt>
                <c:pt idx="3">
                  <c:v>101918.0</c:v>
                </c:pt>
                <c:pt idx="4">
                  <c:v>102000.0</c:v>
                </c:pt>
                <c:pt idx="5">
                  <c:v>102006.0</c:v>
                </c:pt>
                <c:pt idx="6">
                  <c:v>102012.0</c:v>
                </c:pt>
                <c:pt idx="7">
                  <c:v>102018.0</c:v>
                </c:pt>
                <c:pt idx="8">
                  <c:v>102100.0</c:v>
                </c:pt>
                <c:pt idx="9">
                  <c:v>102106.0</c:v>
                </c:pt>
                <c:pt idx="10">
                  <c:v>102112.0</c:v>
                </c:pt>
                <c:pt idx="11">
                  <c:v>102118.0</c:v>
                </c:pt>
                <c:pt idx="12">
                  <c:v>102200.0</c:v>
                </c:pt>
                <c:pt idx="13">
                  <c:v>102206.0</c:v>
                </c:pt>
                <c:pt idx="14">
                  <c:v>102212.0</c:v>
                </c:pt>
                <c:pt idx="15">
                  <c:v>102218.0</c:v>
                </c:pt>
                <c:pt idx="16">
                  <c:v>102300.0</c:v>
                </c:pt>
                <c:pt idx="17">
                  <c:v>102306.0</c:v>
                </c:pt>
                <c:pt idx="18">
                  <c:v>102312.0</c:v>
                </c:pt>
                <c:pt idx="19">
                  <c:v>102318.0</c:v>
                </c:pt>
                <c:pt idx="20">
                  <c:v>102400.0</c:v>
                </c:pt>
                <c:pt idx="21">
                  <c:v>102406.0</c:v>
                </c:pt>
              </c:numCache>
            </c:numRef>
          </c:cat>
          <c:val>
            <c:numRef>
              <c:f>Sheet1!$A$1:$A$22</c:f>
              <c:numCache>
                <c:formatCode>General</c:formatCode>
                <c:ptCount val="22"/>
                <c:pt idx="0">
                  <c:v>95.07559999999998</c:v>
                </c:pt>
                <c:pt idx="1">
                  <c:v>98.275</c:v>
                </c:pt>
                <c:pt idx="2">
                  <c:v>94.2373</c:v>
                </c:pt>
                <c:pt idx="3">
                  <c:v>97.3656</c:v>
                </c:pt>
                <c:pt idx="4">
                  <c:v>115.0426</c:v>
                </c:pt>
                <c:pt idx="5">
                  <c:v>107.0819</c:v>
                </c:pt>
                <c:pt idx="6">
                  <c:v>120.9308</c:v>
                </c:pt>
                <c:pt idx="7">
                  <c:v>131.7614</c:v>
                </c:pt>
                <c:pt idx="8">
                  <c:v>119.5085</c:v>
                </c:pt>
                <c:pt idx="9">
                  <c:v>92.56720000000004</c:v>
                </c:pt>
                <c:pt idx="10">
                  <c:v>83.87179999999998</c:v>
                </c:pt>
                <c:pt idx="11">
                  <c:v>80.9896</c:v>
                </c:pt>
                <c:pt idx="12">
                  <c:v>88.87789999999998</c:v>
                </c:pt>
                <c:pt idx="13">
                  <c:v>77.9634</c:v>
                </c:pt>
                <c:pt idx="14">
                  <c:v>81.09</c:v>
                </c:pt>
                <c:pt idx="15">
                  <c:v>82.5184</c:v>
                </c:pt>
                <c:pt idx="16">
                  <c:v>88.0984</c:v>
                </c:pt>
                <c:pt idx="17">
                  <c:v>98.0975</c:v>
                </c:pt>
                <c:pt idx="18">
                  <c:v>109.741</c:v>
                </c:pt>
                <c:pt idx="19">
                  <c:v>111.1459</c:v>
                </c:pt>
                <c:pt idx="20">
                  <c:v>84.5575</c:v>
                </c:pt>
                <c:pt idx="21">
                  <c:v>106.562</c:v>
                </c:pt>
              </c:numCache>
            </c:numRef>
          </c:val>
        </c:ser>
        <c:ser>
          <c:idx val="1"/>
          <c:order val="1"/>
          <c:tx>
            <c:v>9 Km</c:v>
          </c:tx>
          <c:marker>
            <c:symbol val="none"/>
          </c:marker>
          <c:cat>
            <c:numRef>
              <c:f>Sheet1!$J$1:$J$22</c:f>
              <c:numCache>
                <c:formatCode>General</c:formatCode>
                <c:ptCount val="22"/>
                <c:pt idx="0">
                  <c:v>101900.0</c:v>
                </c:pt>
                <c:pt idx="1">
                  <c:v>101906.0</c:v>
                </c:pt>
                <c:pt idx="2">
                  <c:v>101912.0</c:v>
                </c:pt>
                <c:pt idx="3">
                  <c:v>101918.0</c:v>
                </c:pt>
                <c:pt idx="4">
                  <c:v>102000.0</c:v>
                </c:pt>
                <c:pt idx="5">
                  <c:v>102006.0</c:v>
                </c:pt>
                <c:pt idx="6">
                  <c:v>102012.0</c:v>
                </c:pt>
                <c:pt idx="7">
                  <c:v>102018.0</c:v>
                </c:pt>
                <c:pt idx="8">
                  <c:v>102100.0</c:v>
                </c:pt>
                <c:pt idx="9">
                  <c:v>102106.0</c:v>
                </c:pt>
                <c:pt idx="10">
                  <c:v>102112.0</c:v>
                </c:pt>
                <c:pt idx="11">
                  <c:v>102118.0</c:v>
                </c:pt>
                <c:pt idx="12">
                  <c:v>102200.0</c:v>
                </c:pt>
                <c:pt idx="13">
                  <c:v>102206.0</c:v>
                </c:pt>
                <c:pt idx="14">
                  <c:v>102212.0</c:v>
                </c:pt>
                <c:pt idx="15">
                  <c:v>102218.0</c:v>
                </c:pt>
                <c:pt idx="16">
                  <c:v>102300.0</c:v>
                </c:pt>
                <c:pt idx="17">
                  <c:v>102306.0</c:v>
                </c:pt>
                <c:pt idx="18">
                  <c:v>102312.0</c:v>
                </c:pt>
                <c:pt idx="19">
                  <c:v>102318.0</c:v>
                </c:pt>
                <c:pt idx="20">
                  <c:v>102400.0</c:v>
                </c:pt>
                <c:pt idx="21">
                  <c:v>102406.0</c:v>
                </c:pt>
              </c:numCache>
            </c:numRef>
          </c:cat>
          <c:val>
            <c:numRef>
              <c:f>Sheet1!$D$1:$D$22</c:f>
              <c:numCache>
                <c:formatCode>General</c:formatCode>
                <c:ptCount val="22"/>
                <c:pt idx="0">
                  <c:v>92.2321</c:v>
                </c:pt>
                <c:pt idx="1">
                  <c:v>88.4378</c:v>
                </c:pt>
                <c:pt idx="2">
                  <c:v>90.06579999999998</c:v>
                </c:pt>
                <c:pt idx="3">
                  <c:v>94.2944</c:v>
                </c:pt>
                <c:pt idx="4">
                  <c:v>93.4057</c:v>
                </c:pt>
                <c:pt idx="5">
                  <c:v>100.4981</c:v>
                </c:pt>
                <c:pt idx="6">
                  <c:v>91.0348</c:v>
                </c:pt>
                <c:pt idx="7">
                  <c:v>88.2026</c:v>
                </c:pt>
                <c:pt idx="8">
                  <c:v>85.13979999999998</c:v>
                </c:pt>
                <c:pt idx="9">
                  <c:v>73.1135</c:v>
                </c:pt>
                <c:pt idx="10">
                  <c:v>79.99960000000004</c:v>
                </c:pt>
                <c:pt idx="11">
                  <c:v>80.9711</c:v>
                </c:pt>
                <c:pt idx="12">
                  <c:v>80.5444</c:v>
                </c:pt>
                <c:pt idx="13">
                  <c:v>70.703</c:v>
                </c:pt>
                <c:pt idx="14">
                  <c:v>66.49780000000002</c:v>
                </c:pt>
                <c:pt idx="15">
                  <c:v>69.9658</c:v>
                </c:pt>
                <c:pt idx="16">
                  <c:v>66.6331</c:v>
                </c:pt>
                <c:pt idx="17">
                  <c:v>70.9389</c:v>
                </c:pt>
                <c:pt idx="18">
                  <c:v>75.21270000000001</c:v>
                </c:pt>
                <c:pt idx="19">
                  <c:v>82.3811</c:v>
                </c:pt>
                <c:pt idx="20">
                  <c:v>88.4894</c:v>
                </c:pt>
                <c:pt idx="21">
                  <c:v>98.0099</c:v>
                </c:pt>
              </c:numCache>
            </c:numRef>
          </c:val>
        </c:ser>
        <c:ser>
          <c:idx val="2"/>
          <c:order val="2"/>
          <c:tx>
            <c:v>Best Track</c:v>
          </c:tx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Sheet1!$J$1:$J$22</c:f>
              <c:numCache>
                <c:formatCode>General</c:formatCode>
                <c:ptCount val="22"/>
                <c:pt idx="0">
                  <c:v>101900.0</c:v>
                </c:pt>
                <c:pt idx="1">
                  <c:v>101906.0</c:v>
                </c:pt>
                <c:pt idx="2">
                  <c:v>101912.0</c:v>
                </c:pt>
                <c:pt idx="3">
                  <c:v>101918.0</c:v>
                </c:pt>
                <c:pt idx="4">
                  <c:v>102000.0</c:v>
                </c:pt>
                <c:pt idx="5">
                  <c:v>102006.0</c:v>
                </c:pt>
                <c:pt idx="6">
                  <c:v>102012.0</c:v>
                </c:pt>
                <c:pt idx="7">
                  <c:v>102018.0</c:v>
                </c:pt>
                <c:pt idx="8">
                  <c:v>102100.0</c:v>
                </c:pt>
                <c:pt idx="9">
                  <c:v>102106.0</c:v>
                </c:pt>
                <c:pt idx="10">
                  <c:v>102112.0</c:v>
                </c:pt>
                <c:pt idx="11">
                  <c:v>102118.0</c:v>
                </c:pt>
                <c:pt idx="12">
                  <c:v>102200.0</c:v>
                </c:pt>
                <c:pt idx="13">
                  <c:v>102206.0</c:v>
                </c:pt>
                <c:pt idx="14">
                  <c:v>102212.0</c:v>
                </c:pt>
                <c:pt idx="15">
                  <c:v>102218.0</c:v>
                </c:pt>
                <c:pt idx="16">
                  <c:v>102300.0</c:v>
                </c:pt>
                <c:pt idx="17">
                  <c:v>102306.0</c:v>
                </c:pt>
                <c:pt idx="18">
                  <c:v>102312.0</c:v>
                </c:pt>
                <c:pt idx="19">
                  <c:v>102318.0</c:v>
                </c:pt>
                <c:pt idx="20">
                  <c:v>102400.0</c:v>
                </c:pt>
                <c:pt idx="21">
                  <c:v>102406.0</c:v>
                </c:pt>
              </c:numCache>
            </c:numRef>
          </c:cat>
          <c:val>
            <c:numRef>
              <c:f>Sheet1!$G$1:$G$22</c:f>
              <c:numCache>
                <c:formatCode>General</c:formatCode>
                <c:ptCount val="22"/>
                <c:pt idx="0">
                  <c:v>130.0</c:v>
                </c:pt>
                <c:pt idx="1">
                  <c:v>150.0</c:v>
                </c:pt>
                <c:pt idx="2">
                  <c:v>160.0</c:v>
                </c:pt>
                <c:pt idx="3">
                  <c:v>140.0</c:v>
                </c:pt>
                <c:pt idx="4">
                  <c:v>135.0</c:v>
                </c:pt>
                <c:pt idx="5">
                  <c:v>130.0</c:v>
                </c:pt>
                <c:pt idx="6">
                  <c:v>130.0</c:v>
                </c:pt>
                <c:pt idx="7">
                  <c:v>130.0</c:v>
                </c:pt>
                <c:pt idx="8">
                  <c:v>130.0</c:v>
                </c:pt>
                <c:pt idx="9">
                  <c:v>130.0</c:v>
                </c:pt>
                <c:pt idx="10">
                  <c:v>125.0</c:v>
                </c:pt>
                <c:pt idx="11">
                  <c:v>120.0</c:v>
                </c:pt>
                <c:pt idx="12">
                  <c:v>120.0</c:v>
                </c:pt>
                <c:pt idx="13">
                  <c:v>110.0</c:v>
                </c:pt>
                <c:pt idx="14">
                  <c:v>100.0</c:v>
                </c:pt>
                <c:pt idx="15">
                  <c:v>85.0</c:v>
                </c:pt>
                <c:pt idx="16">
                  <c:v>85.0</c:v>
                </c:pt>
                <c:pt idx="17">
                  <c:v>85.0</c:v>
                </c:pt>
                <c:pt idx="18">
                  <c:v>85.0</c:v>
                </c:pt>
                <c:pt idx="19">
                  <c:v>90.0</c:v>
                </c:pt>
                <c:pt idx="20">
                  <c:v>95.0</c:v>
                </c:pt>
                <c:pt idx="21">
                  <c:v>110.0</c:v>
                </c:pt>
              </c:numCache>
            </c:numRef>
          </c:val>
        </c:ser>
        <c:marker val="1"/>
        <c:axId val="741047016"/>
        <c:axId val="741052632"/>
      </c:lineChart>
      <c:catAx>
        <c:axId val="741047016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741052632"/>
        <c:crosses val="autoZero"/>
        <c:auto val="1"/>
        <c:lblAlgn val="ctr"/>
        <c:lblOffset val="100"/>
      </c:catAx>
      <c:valAx>
        <c:axId val="7410526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Maximum Winds (kts)</a:t>
                </a:r>
              </a:p>
            </c:rich>
          </c:tx>
          <c:layout/>
        </c:title>
        <c:numFmt formatCode="General" sourceLinked="1"/>
        <c:tickLblPos val="nextTo"/>
        <c:crossAx val="741047016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/>
      <c:spPr>
        <a:ln>
          <a:solidFill>
            <a:sysClr val="windowText" lastClr="000000"/>
          </a:solidFill>
        </a:ln>
      </c:spPr>
    </c:legend>
    <c:plotVisOnly val="1"/>
  </c:chart>
  <c:spPr>
    <a:ln>
      <a:solidFill>
        <a:prstClr val="black"/>
      </a:solidFill>
    </a:ln>
  </c:sp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Wilma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3 Km</c:v>
          </c:tx>
          <c:marker>
            <c:symbol val="none"/>
          </c:marker>
          <c:cat>
            <c:numRef>
              <c:f>Sheet1!$K$1:$K$24</c:f>
              <c:numCache>
                <c:formatCode>General</c:formatCode>
                <c:ptCount val="24"/>
                <c:pt idx="0">
                  <c:v>102200.0</c:v>
                </c:pt>
                <c:pt idx="1">
                  <c:v>102206.0</c:v>
                </c:pt>
                <c:pt idx="2">
                  <c:v>102212.0</c:v>
                </c:pt>
                <c:pt idx="3">
                  <c:v>102218.0</c:v>
                </c:pt>
                <c:pt idx="4">
                  <c:v>102300.0</c:v>
                </c:pt>
                <c:pt idx="5">
                  <c:v>102306.0</c:v>
                </c:pt>
                <c:pt idx="6">
                  <c:v>102312.0</c:v>
                </c:pt>
                <c:pt idx="7">
                  <c:v>102318.0</c:v>
                </c:pt>
                <c:pt idx="8">
                  <c:v>102400.0</c:v>
                </c:pt>
                <c:pt idx="9">
                  <c:v>102406.0</c:v>
                </c:pt>
                <c:pt idx="10">
                  <c:v>102412.0</c:v>
                </c:pt>
                <c:pt idx="11">
                  <c:v>102418.0</c:v>
                </c:pt>
                <c:pt idx="12">
                  <c:v>102500.0</c:v>
                </c:pt>
                <c:pt idx="13">
                  <c:v>102506.0</c:v>
                </c:pt>
                <c:pt idx="14">
                  <c:v>102512.0</c:v>
                </c:pt>
                <c:pt idx="15">
                  <c:v>102518.0</c:v>
                </c:pt>
                <c:pt idx="16">
                  <c:v>102600.0</c:v>
                </c:pt>
                <c:pt idx="17">
                  <c:v>102606.0</c:v>
                </c:pt>
                <c:pt idx="18">
                  <c:v>102612.0</c:v>
                </c:pt>
                <c:pt idx="19">
                  <c:v>102618.0</c:v>
                </c:pt>
              </c:numCache>
            </c:numRef>
          </c:cat>
          <c:val>
            <c:numRef>
              <c:f>Sheet1!$A$1:$A$20</c:f>
              <c:numCache>
                <c:formatCode>General</c:formatCode>
                <c:ptCount val="20"/>
                <c:pt idx="0">
                  <c:v>123.7243</c:v>
                </c:pt>
                <c:pt idx="1">
                  <c:v>91.41190000000004</c:v>
                </c:pt>
                <c:pt idx="2">
                  <c:v>70.2769</c:v>
                </c:pt>
                <c:pt idx="3">
                  <c:v>63.2156</c:v>
                </c:pt>
                <c:pt idx="4">
                  <c:v>63.8267</c:v>
                </c:pt>
                <c:pt idx="5">
                  <c:v>64.79360000000002</c:v>
                </c:pt>
                <c:pt idx="6">
                  <c:v>64.2984</c:v>
                </c:pt>
                <c:pt idx="7">
                  <c:v>72.4005</c:v>
                </c:pt>
                <c:pt idx="8">
                  <c:v>89.5129</c:v>
                </c:pt>
                <c:pt idx="9">
                  <c:v>94.42579999999998</c:v>
                </c:pt>
                <c:pt idx="10">
                  <c:v>115.0094</c:v>
                </c:pt>
                <c:pt idx="11">
                  <c:v>87.7697</c:v>
                </c:pt>
                <c:pt idx="12">
                  <c:v>90.70539999999998</c:v>
                </c:pt>
                <c:pt idx="13">
                  <c:v>77.4879</c:v>
                </c:pt>
                <c:pt idx="14">
                  <c:v>64.3977</c:v>
                </c:pt>
                <c:pt idx="15">
                  <c:v>61.2135</c:v>
                </c:pt>
                <c:pt idx="16">
                  <c:v>62.1191</c:v>
                </c:pt>
                <c:pt idx="17">
                  <c:v>53.0809</c:v>
                </c:pt>
                <c:pt idx="18">
                  <c:v>40.7134</c:v>
                </c:pt>
                <c:pt idx="19">
                  <c:v>27.5775</c:v>
                </c:pt>
              </c:numCache>
            </c:numRef>
          </c:val>
        </c:ser>
        <c:ser>
          <c:idx val="1"/>
          <c:order val="1"/>
          <c:tx>
            <c:v>9 Km</c:v>
          </c:tx>
          <c:marker>
            <c:symbol val="none"/>
          </c:marker>
          <c:cat>
            <c:numRef>
              <c:f>Sheet1!$K$1:$K$24</c:f>
              <c:numCache>
                <c:formatCode>General</c:formatCode>
                <c:ptCount val="24"/>
                <c:pt idx="0">
                  <c:v>102200.0</c:v>
                </c:pt>
                <c:pt idx="1">
                  <c:v>102206.0</c:v>
                </c:pt>
                <c:pt idx="2">
                  <c:v>102212.0</c:v>
                </c:pt>
                <c:pt idx="3">
                  <c:v>102218.0</c:v>
                </c:pt>
                <c:pt idx="4">
                  <c:v>102300.0</c:v>
                </c:pt>
                <c:pt idx="5">
                  <c:v>102306.0</c:v>
                </c:pt>
                <c:pt idx="6">
                  <c:v>102312.0</c:v>
                </c:pt>
                <c:pt idx="7">
                  <c:v>102318.0</c:v>
                </c:pt>
                <c:pt idx="8">
                  <c:v>102400.0</c:v>
                </c:pt>
                <c:pt idx="9">
                  <c:v>102406.0</c:v>
                </c:pt>
                <c:pt idx="10">
                  <c:v>102412.0</c:v>
                </c:pt>
                <c:pt idx="11">
                  <c:v>102418.0</c:v>
                </c:pt>
                <c:pt idx="12">
                  <c:v>102500.0</c:v>
                </c:pt>
                <c:pt idx="13">
                  <c:v>102506.0</c:v>
                </c:pt>
                <c:pt idx="14">
                  <c:v>102512.0</c:v>
                </c:pt>
                <c:pt idx="15">
                  <c:v>102518.0</c:v>
                </c:pt>
                <c:pt idx="16">
                  <c:v>102600.0</c:v>
                </c:pt>
                <c:pt idx="17">
                  <c:v>102606.0</c:v>
                </c:pt>
                <c:pt idx="18">
                  <c:v>102612.0</c:v>
                </c:pt>
                <c:pt idx="19">
                  <c:v>102618.0</c:v>
                </c:pt>
              </c:numCache>
            </c:numRef>
          </c:cat>
          <c:val>
            <c:numRef>
              <c:f>Sheet1!$D$1:$D$20</c:f>
              <c:numCache>
                <c:formatCode>General</c:formatCode>
                <c:ptCount val="20"/>
                <c:pt idx="0">
                  <c:v>119.2312</c:v>
                </c:pt>
                <c:pt idx="1">
                  <c:v>79.6168</c:v>
                </c:pt>
                <c:pt idx="2">
                  <c:v>72.4595</c:v>
                </c:pt>
                <c:pt idx="3">
                  <c:v>74.38389999999998</c:v>
                </c:pt>
                <c:pt idx="4">
                  <c:v>70.5377</c:v>
                </c:pt>
                <c:pt idx="5">
                  <c:v>68.8127</c:v>
                </c:pt>
                <c:pt idx="6">
                  <c:v>77.12739999999998</c:v>
                </c:pt>
                <c:pt idx="7">
                  <c:v>80.0498</c:v>
                </c:pt>
                <c:pt idx="8">
                  <c:v>89.91140000000004</c:v>
                </c:pt>
                <c:pt idx="9">
                  <c:v>101.8066</c:v>
                </c:pt>
                <c:pt idx="10">
                  <c:v>97.2644</c:v>
                </c:pt>
                <c:pt idx="11">
                  <c:v>94.3346</c:v>
                </c:pt>
                <c:pt idx="12">
                  <c:v>93.9851</c:v>
                </c:pt>
                <c:pt idx="13">
                  <c:v>83.2203</c:v>
                </c:pt>
                <c:pt idx="14">
                  <c:v>86.8914</c:v>
                </c:pt>
                <c:pt idx="15">
                  <c:v>71.4026</c:v>
                </c:pt>
                <c:pt idx="16">
                  <c:v>57.99590000000001</c:v>
                </c:pt>
                <c:pt idx="17">
                  <c:v>57.8209</c:v>
                </c:pt>
                <c:pt idx="18">
                  <c:v>47.9069</c:v>
                </c:pt>
                <c:pt idx="19">
                  <c:v>22.96159999999998</c:v>
                </c:pt>
              </c:numCache>
            </c:numRef>
          </c:val>
        </c:ser>
        <c:ser>
          <c:idx val="2"/>
          <c:order val="2"/>
          <c:tx>
            <c:v>Best Track</c:v>
          </c:tx>
          <c:spPr>
            <a:ln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Sheet1!$K$1:$K$24</c:f>
              <c:numCache>
                <c:formatCode>General</c:formatCode>
                <c:ptCount val="24"/>
                <c:pt idx="0">
                  <c:v>102200.0</c:v>
                </c:pt>
                <c:pt idx="1">
                  <c:v>102206.0</c:v>
                </c:pt>
                <c:pt idx="2">
                  <c:v>102212.0</c:v>
                </c:pt>
                <c:pt idx="3">
                  <c:v>102218.0</c:v>
                </c:pt>
                <c:pt idx="4">
                  <c:v>102300.0</c:v>
                </c:pt>
                <c:pt idx="5">
                  <c:v>102306.0</c:v>
                </c:pt>
                <c:pt idx="6">
                  <c:v>102312.0</c:v>
                </c:pt>
                <c:pt idx="7">
                  <c:v>102318.0</c:v>
                </c:pt>
                <c:pt idx="8">
                  <c:v>102400.0</c:v>
                </c:pt>
                <c:pt idx="9">
                  <c:v>102406.0</c:v>
                </c:pt>
                <c:pt idx="10">
                  <c:v>102412.0</c:v>
                </c:pt>
                <c:pt idx="11">
                  <c:v>102418.0</c:v>
                </c:pt>
                <c:pt idx="12">
                  <c:v>102500.0</c:v>
                </c:pt>
                <c:pt idx="13">
                  <c:v>102506.0</c:v>
                </c:pt>
                <c:pt idx="14">
                  <c:v>102512.0</c:v>
                </c:pt>
                <c:pt idx="15">
                  <c:v>102518.0</c:v>
                </c:pt>
                <c:pt idx="16">
                  <c:v>102600.0</c:v>
                </c:pt>
                <c:pt idx="17">
                  <c:v>102606.0</c:v>
                </c:pt>
                <c:pt idx="18">
                  <c:v>102612.0</c:v>
                </c:pt>
                <c:pt idx="19">
                  <c:v>102618.0</c:v>
                </c:pt>
              </c:numCache>
            </c:numRef>
          </c:cat>
          <c:val>
            <c:numRef>
              <c:f>Sheet1!$G$1:$G$19</c:f>
              <c:numCache>
                <c:formatCode>General</c:formatCode>
                <c:ptCount val="19"/>
                <c:pt idx="0">
                  <c:v>120.0</c:v>
                </c:pt>
                <c:pt idx="1">
                  <c:v>110.0</c:v>
                </c:pt>
                <c:pt idx="2">
                  <c:v>100.0</c:v>
                </c:pt>
                <c:pt idx="3">
                  <c:v>85.0</c:v>
                </c:pt>
                <c:pt idx="4">
                  <c:v>85.0</c:v>
                </c:pt>
                <c:pt idx="5">
                  <c:v>85.0</c:v>
                </c:pt>
                <c:pt idx="6">
                  <c:v>85.0</c:v>
                </c:pt>
                <c:pt idx="7">
                  <c:v>90.0</c:v>
                </c:pt>
                <c:pt idx="8">
                  <c:v>95.0</c:v>
                </c:pt>
                <c:pt idx="9">
                  <c:v>110.0</c:v>
                </c:pt>
                <c:pt idx="10">
                  <c:v>95.0</c:v>
                </c:pt>
                <c:pt idx="11">
                  <c:v>105.0</c:v>
                </c:pt>
                <c:pt idx="12">
                  <c:v>110.0</c:v>
                </c:pt>
                <c:pt idx="13">
                  <c:v>100.0</c:v>
                </c:pt>
                <c:pt idx="14">
                  <c:v>90.0</c:v>
                </c:pt>
                <c:pt idx="15">
                  <c:v>75.0</c:v>
                </c:pt>
                <c:pt idx="16">
                  <c:v>60.0</c:v>
                </c:pt>
                <c:pt idx="17">
                  <c:v>55.0</c:v>
                </c:pt>
                <c:pt idx="18">
                  <c:v>50.0</c:v>
                </c:pt>
              </c:numCache>
            </c:numRef>
          </c:val>
        </c:ser>
        <c:marker val="1"/>
        <c:axId val="741023736"/>
        <c:axId val="741064696"/>
      </c:lineChart>
      <c:catAx>
        <c:axId val="741023736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741064696"/>
        <c:crosses val="autoZero"/>
        <c:auto val="1"/>
        <c:lblAlgn val="ctr"/>
        <c:lblOffset val="100"/>
      </c:catAx>
      <c:valAx>
        <c:axId val="74106469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Maximum Winds (kts)</a:t>
                </a:r>
              </a:p>
            </c:rich>
          </c:tx>
          <c:layout/>
        </c:title>
        <c:numFmt formatCode="General" sourceLinked="1"/>
        <c:tickLblPos val="nextTo"/>
        <c:crossAx val="741023736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legend>
      <c:legendPos val="r"/>
      <c:layout/>
      <c:spPr>
        <a:ln>
          <a:solidFill>
            <a:sysClr val="windowText" lastClr="000000"/>
          </a:solidFill>
        </a:ln>
      </c:spPr>
    </c:legend>
    <c:plotVisOnly val="1"/>
  </c:chart>
  <c:spPr>
    <a:ln>
      <a:solidFill>
        <a:prstClr val="black"/>
      </a:solidFill>
    </a:ln>
  </c:sp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Wilma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3 Km</c:v>
          </c:tx>
          <c:marker>
            <c:symbol val="none"/>
          </c:marker>
          <c:cat>
            <c:numRef>
              <c:f>'[wilma 23.xlsx]Sheet1'!$J$1:$J$16</c:f>
              <c:numCache>
                <c:formatCode>General</c:formatCode>
                <c:ptCount val="16"/>
                <c:pt idx="0">
                  <c:v>102300.0</c:v>
                </c:pt>
                <c:pt idx="1">
                  <c:v>102306.0</c:v>
                </c:pt>
                <c:pt idx="2">
                  <c:v>102312.0</c:v>
                </c:pt>
                <c:pt idx="3">
                  <c:v>102318.0</c:v>
                </c:pt>
                <c:pt idx="4">
                  <c:v>102400.0</c:v>
                </c:pt>
                <c:pt idx="5">
                  <c:v>102406.0</c:v>
                </c:pt>
                <c:pt idx="6">
                  <c:v>102412.0</c:v>
                </c:pt>
                <c:pt idx="7">
                  <c:v>102418.0</c:v>
                </c:pt>
                <c:pt idx="8">
                  <c:v>102500.0</c:v>
                </c:pt>
                <c:pt idx="9">
                  <c:v>102506.0</c:v>
                </c:pt>
                <c:pt idx="10">
                  <c:v>102512.0</c:v>
                </c:pt>
                <c:pt idx="11">
                  <c:v>102518.0</c:v>
                </c:pt>
                <c:pt idx="12">
                  <c:v>102600.0</c:v>
                </c:pt>
                <c:pt idx="13">
                  <c:v>102606.0</c:v>
                </c:pt>
                <c:pt idx="14">
                  <c:v>102612.0</c:v>
                </c:pt>
                <c:pt idx="15">
                  <c:v>102618.0</c:v>
                </c:pt>
              </c:numCache>
            </c:numRef>
          </c:cat>
          <c:val>
            <c:numRef>
              <c:f>'[wilma 23.xlsx]Sheet1'!$A$1:$A$16</c:f>
              <c:numCache>
                <c:formatCode>General</c:formatCode>
                <c:ptCount val="16"/>
                <c:pt idx="0">
                  <c:v>91.7843</c:v>
                </c:pt>
                <c:pt idx="1">
                  <c:v>66.8092</c:v>
                </c:pt>
                <c:pt idx="2">
                  <c:v>69.724</c:v>
                </c:pt>
                <c:pt idx="3">
                  <c:v>68.75539999999998</c:v>
                </c:pt>
                <c:pt idx="4">
                  <c:v>75.29920000000002</c:v>
                </c:pt>
                <c:pt idx="5">
                  <c:v>87.7782</c:v>
                </c:pt>
                <c:pt idx="6">
                  <c:v>94.4642000000001</c:v>
                </c:pt>
                <c:pt idx="7">
                  <c:v>107.5912000000001</c:v>
                </c:pt>
                <c:pt idx="8">
                  <c:v>98.30130000000001</c:v>
                </c:pt>
                <c:pt idx="9">
                  <c:v>92.3742</c:v>
                </c:pt>
                <c:pt idx="10">
                  <c:v>89.79750000000005</c:v>
                </c:pt>
                <c:pt idx="11">
                  <c:v>90.4329</c:v>
                </c:pt>
                <c:pt idx="12">
                  <c:v>58.4938</c:v>
                </c:pt>
                <c:pt idx="13">
                  <c:v>60.0536</c:v>
                </c:pt>
                <c:pt idx="14">
                  <c:v>70.6101</c:v>
                </c:pt>
                <c:pt idx="15">
                  <c:v>46.621</c:v>
                </c:pt>
              </c:numCache>
            </c:numRef>
          </c:val>
        </c:ser>
        <c:ser>
          <c:idx val="1"/>
          <c:order val="1"/>
          <c:tx>
            <c:v>9 Km</c:v>
          </c:tx>
          <c:marker>
            <c:symbol val="none"/>
          </c:marker>
          <c:cat>
            <c:numRef>
              <c:f>'[wilma 23.xlsx]Sheet1'!$J$1:$J$16</c:f>
              <c:numCache>
                <c:formatCode>General</c:formatCode>
                <c:ptCount val="16"/>
                <c:pt idx="0">
                  <c:v>102300.0</c:v>
                </c:pt>
                <c:pt idx="1">
                  <c:v>102306.0</c:v>
                </c:pt>
                <c:pt idx="2">
                  <c:v>102312.0</c:v>
                </c:pt>
                <c:pt idx="3">
                  <c:v>102318.0</c:v>
                </c:pt>
                <c:pt idx="4">
                  <c:v>102400.0</c:v>
                </c:pt>
                <c:pt idx="5">
                  <c:v>102406.0</c:v>
                </c:pt>
                <c:pt idx="6">
                  <c:v>102412.0</c:v>
                </c:pt>
                <c:pt idx="7">
                  <c:v>102418.0</c:v>
                </c:pt>
                <c:pt idx="8">
                  <c:v>102500.0</c:v>
                </c:pt>
                <c:pt idx="9">
                  <c:v>102506.0</c:v>
                </c:pt>
                <c:pt idx="10">
                  <c:v>102512.0</c:v>
                </c:pt>
                <c:pt idx="11">
                  <c:v>102518.0</c:v>
                </c:pt>
                <c:pt idx="12">
                  <c:v>102600.0</c:v>
                </c:pt>
                <c:pt idx="13">
                  <c:v>102606.0</c:v>
                </c:pt>
                <c:pt idx="14">
                  <c:v>102612.0</c:v>
                </c:pt>
                <c:pt idx="15">
                  <c:v>102618.0</c:v>
                </c:pt>
              </c:numCache>
            </c:numRef>
          </c:cat>
          <c:val>
            <c:numRef>
              <c:f>'[wilma 23.xlsx]Sheet1'!$D$1:$D$16</c:f>
              <c:numCache>
                <c:formatCode>General</c:formatCode>
                <c:ptCount val="16"/>
                <c:pt idx="0">
                  <c:v>91.71960000000005</c:v>
                </c:pt>
                <c:pt idx="1">
                  <c:v>62.42820000000001</c:v>
                </c:pt>
                <c:pt idx="2">
                  <c:v>66.408</c:v>
                </c:pt>
                <c:pt idx="3">
                  <c:v>67.0163</c:v>
                </c:pt>
                <c:pt idx="4">
                  <c:v>71.9757</c:v>
                </c:pt>
                <c:pt idx="5">
                  <c:v>77.2763</c:v>
                </c:pt>
                <c:pt idx="6">
                  <c:v>85.1463</c:v>
                </c:pt>
                <c:pt idx="7">
                  <c:v>105.4307</c:v>
                </c:pt>
                <c:pt idx="8">
                  <c:v>98.0407</c:v>
                </c:pt>
                <c:pt idx="9">
                  <c:v>87.1997</c:v>
                </c:pt>
                <c:pt idx="10">
                  <c:v>67.8174</c:v>
                </c:pt>
                <c:pt idx="11">
                  <c:v>57.375</c:v>
                </c:pt>
                <c:pt idx="12">
                  <c:v>48.5173</c:v>
                </c:pt>
                <c:pt idx="13">
                  <c:v>57.22040000000001</c:v>
                </c:pt>
                <c:pt idx="14">
                  <c:v>42.4941</c:v>
                </c:pt>
                <c:pt idx="15">
                  <c:v>47.44260000000001</c:v>
                </c:pt>
              </c:numCache>
            </c:numRef>
          </c:val>
        </c:ser>
        <c:ser>
          <c:idx val="2"/>
          <c:order val="2"/>
          <c:tx>
            <c:v>Best Track</c:v>
          </c:tx>
          <c:spPr>
            <a:ln>
              <a:solidFill>
                <a:sysClr val="windowText" lastClr="000000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'[wilma 23.xlsx]Sheet1'!$J$1:$J$16</c:f>
              <c:numCache>
                <c:formatCode>General</c:formatCode>
                <c:ptCount val="16"/>
                <c:pt idx="0">
                  <c:v>102300.0</c:v>
                </c:pt>
                <c:pt idx="1">
                  <c:v>102306.0</c:v>
                </c:pt>
                <c:pt idx="2">
                  <c:v>102312.0</c:v>
                </c:pt>
                <c:pt idx="3">
                  <c:v>102318.0</c:v>
                </c:pt>
                <c:pt idx="4">
                  <c:v>102400.0</c:v>
                </c:pt>
                <c:pt idx="5">
                  <c:v>102406.0</c:v>
                </c:pt>
                <c:pt idx="6">
                  <c:v>102412.0</c:v>
                </c:pt>
                <c:pt idx="7">
                  <c:v>102418.0</c:v>
                </c:pt>
                <c:pt idx="8">
                  <c:v>102500.0</c:v>
                </c:pt>
                <c:pt idx="9">
                  <c:v>102506.0</c:v>
                </c:pt>
                <c:pt idx="10">
                  <c:v>102512.0</c:v>
                </c:pt>
                <c:pt idx="11">
                  <c:v>102518.0</c:v>
                </c:pt>
                <c:pt idx="12">
                  <c:v>102600.0</c:v>
                </c:pt>
                <c:pt idx="13">
                  <c:v>102606.0</c:v>
                </c:pt>
                <c:pt idx="14">
                  <c:v>102612.0</c:v>
                </c:pt>
                <c:pt idx="15">
                  <c:v>102618.0</c:v>
                </c:pt>
              </c:numCache>
            </c:numRef>
          </c:cat>
          <c:val>
            <c:numRef>
              <c:f>'[wilma 23.xlsx]Sheet1'!$G$1:$G$16</c:f>
              <c:numCache>
                <c:formatCode>General</c:formatCode>
                <c:ptCount val="16"/>
                <c:pt idx="0">
                  <c:v>85.0</c:v>
                </c:pt>
                <c:pt idx="1">
                  <c:v>85.0</c:v>
                </c:pt>
                <c:pt idx="2">
                  <c:v>85.0</c:v>
                </c:pt>
                <c:pt idx="3">
                  <c:v>90.0</c:v>
                </c:pt>
                <c:pt idx="4">
                  <c:v>95.0</c:v>
                </c:pt>
                <c:pt idx="5">
                  <c:v>110.0</c:v>
                </c:pt>
                <c:pt idx="6">
                  <c:v>95.0</c:v>
                </c:pt>
                <c:pt idx="7">
                  <c:v>105.0</c:v>
                </c:pt>
                <c:pt idx="8">
                  <c:v>110.0</c:v>
                </c:pt>
                <c:pt idx="9">
                  <c:v>100.0</c:v>
                </c:pt>
                <c:pt idx="10">
                  <c:v>90.0</c:v>
                </c:pt>
                <c:pt idx="11">
                  <c:v>75.0</c:v>
                </c:pt>
                <c:pt idx="12">
                  <c:v>60.0</c:v>
                </c:pt>
                <c:pt idx="13">
                  <c:v>55.0</c:v>
                </c:pt>
                <c:pt idx="14">
                  <c:v>50.0</c:v>
                </c:pt>
                <c:pt idx="15">
                  <c:v>40.0</c:v>
                </c:pt>
              </c:numCache>
            </c:numRef>
          </c:val>
        </c:ser>
        <c:marker val="1"/>
        <c:axId val="741091416"/>
        <c:axId val="741096488"/>
      </c:lineChart>
      <c:catAx>
        <c:axId val="741091416"/>
        <c:scaling>
          <c:orientation val="minMax"/>
        </c:scaling>
        <c:axPos val="b"/>
        <c:numFmt formatCode="General" sourceLinked="1"/>
        <c:tickLblPos val="nextTo"/>
        <c:crossAx val="741096488"/>
        <c:crosses val="autoZero"/>
        <c:auto val="1"/>
        <c:lblAlgn val="ctr"/>
        <c:lblOffset val="100"/>
      </c:catAx>
      <c:valAx>
        <c:axId val="74109648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Maximum Winds (kts)</a:t>
                </a:r>
              </a:p>
            </c:rich>
          </c:tx>
          <c:layout/>
        </c:title>
        <c:numFmt formatCode="General" sourceLinked="1"/>
        <c:tickLblPos val="nextTo"/>
        <c:crossAx val="741091416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/>
      <c:spPr>
        <a:ln>
          <a:solidFill>
            <a:sysClr val="windowText" lastClr="000000"/>
          </a:solidFill>
        </a:ln>
      </c:spPr>
    </c:legend>
    <c:plotVisOnly val="1"/>
  </c:chart>
  <c:spPr>
    <a:ln>
      <a:solidFill>
        <a:prstClr val="black"/>
      </a:solidFill>
    </a:ln>
  </c:sp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 dirty="0"/>
              <a:t>Wilma </a:t>
            </a:r>
          </a:p>
        </c:rich>
      </c:tx>
      <c:layout>
        <c:manualLayout>
          <c:xMode val="edge"/>
          <c:yMode val="edge"/>
          <c:x val="0.351826334208224"/>
          <c:y val="0.0601418271149851"/>
        </c:manualLayout>
      </c:layout>
      <c:overlay val="1"/>
    </c:title>
    <c:plotArea>
      <c:layout>
        <c:manualLayout>
          <c:layoutTarget val="inner"/>
          <c:xMode val="edge"/>
          <c:yMode val="edge"/>
          <c:x val="0.157474628171479"/>
          <c:y val="0.221609515022425"/>
          <c:w val="0.595692038495189"/>
          <c:h val="0.566835654285381"/>
        </c:manualLayout>
      </c:layout>
      <c:lineChart>
        <c:grouping val="standard"/>
        <c:ser>
          <c:idx val="0"/>
          <c:order val="0"/>
          <c:tx>
            <c:v>3 Km</c:v>
          </c:tx>
          <c:marker>
            <c:symbol val="none"/>
          </c:marker>
          <c:cat>
            <c:numRef>
              <c:f>Sheet1!$J$1:$J$12</c:f>
              <c:numCache>
                <c:formatCode>General</c:formatCode>
                <c:ptCount val="12"/>
                <c:pt idx="0">
                  <c:v>102400.0</c:v>
                </c:pt>
                <c:pt idx="1">
                  <c:v>102406.0</c:v>
                </c:pt>
                <c:pt idx="2">
                  <c:v>102412.0</c:v>
                </c:pt>
                <c:pt idx="3">
                  <c:v>102418.0</c:v>
                </c:pt>
                <c:pt idx="4">
                  <c:v>102500.0</c:v>
                </c:pt>
                <c:pt idx="5">
                  <c:v>102506.0</c:v>
                </c:pt>
                <c:pt idx="6">
                  <c:v>102512.0</c:v>
                </c:pt>
                <c:pt idx="7">
                  <c:v>102518.0</c:v>
                </c:pt>
                <c:pt idx="8">
                  <c:v>102600.0</c:v>
                </c:pt>
                <c:pt idx="9">
                  <c:v>102606.0</c:v>
                </c:pt>
                <c:pt idx="10">
                  <c:v>102612.0</c:v>
                </c:pt>
                <c:pt idx="11">
                  <c:v>102618.0</c:v>
                </c:pt>
              </c:numCache>
            </c:numRef>
          </c:cat>
          <c:val>
            <c:numRef>
              <c:f>Sheet1!$A$1:$A$12</c:f>
              <c:numCache>
                <c:formatCode>General</c:formatCode>
                <c:ptCount val="12"/>
                <c:pt idx="0">
                  <c:v>96.293</c:v>
                </c:pt>
                <c:pt idx="1">
                  <c:v>98.07609999999998</c:v>
                </c:pt>
                <c:pt idx="2">
                  <c:v>89.38559999999998</c:v>
                </c:pt>
                <c:pt idx="3">
                  <c:v>102.5668</c:v>
                </c:pt>
                <c:pt idx="4">
                  <c:v>104.2176</c:v>
                </c:pt>
                <c:pt idx="5">
                  <c:v>86.8451</c:v>
                </c:pt>
                <c:pt idx="6">
                  <c:v>92.1071</c:v>
                </c:pt>
                <c:pt idx="7">
                  <c:v>59.0194</c:v>
                </c:pt>
                <c:pt idx="8">
                  <c:v>55.94860000000001</c:v>
                </c:pt>
                <c:pt idx="9">
                  <c:v>46.5656</c:v>
                </c:pt>
                <c:pt idx="10">
                  <c:v>63.3638</c:v>
                </c:pt>
                <c:pt idx="11">
                  <c:v>58.60820000000001</c:v>
                </c:pt>
              </c:numCache>
            </c:numRef>
          </c:val>
        </c:ser>
        <c:ser>
          <c:idx val="1"/>
          <c:order val="1"/>
          <c:tx>
            <c:v>9 Km</c:v>
          </c:tx>
          <c:marker>
            <c:symbol val="none"/>
          </c:marker>
          <c:cat>
            <c:numRef>
              <c:f>Sheet1!$J$1:$J$12</c:f>
              <c:numCache>
                <c:formatCode>General</c:formatCode>
                <c:ptCount val="12"/>
                <c:pt idx="0">
                  <c:v>102400.0</c:v>
                </c:pt>
                <c:pt idx="1">
                  <c:v>102406.0</c:v>
                </c:pt>
                <c:pt idx="2">
                  <c:v>102412.0</c:v>
                </c:pt>
                <c:pt idx="3">
                  <c:v>102418.0</c:v>
                </c:pt>
                <c:pt idx="4">
                  <c:v>102500.0</c:v>
                </c:pt>
                <c:pt idx="5">
                  <c:v>102506.0</c:v>
                </c:pt>
                <c:pt idx="6">
                  <c:v>102512.0</c:v>
                </c:pt>
                <c:pt idx="7">
                  <c:v>102518.0</c:v>
                </c:pt>
                <c:pt idx="8">
                  <c:v>102600.0</c:v>
                </c:pt>
                <c:pt idx="9">
                  <c:v>102606.0</c:v>
                </c:pt>
                <c:pt idx="10">
                  <c:v>102612.0</c:v>
                </c:pt>
                <c:pt idx="11">
                  <c:v>102618.0</c:v>
                </c:pt>
              </c:numCache>
            </c:numRef>
          </c:cat>
          <c:val>
            <c:numRef>
              <c:f>Sheet1!$D$1:$D$12</c:f>
              <c:numCache>
                <c:formatCode>General</c:formatCode>
                <c:ptCount val="12"/>
                <c:pt idx="0">
                  <c:v>96.1763</c:v>
                </c:pt>
                <c:pt idx="1">
                  <c:v>99.5563</c:v>
                </c:pt>
                <c:pt idx="2">
                  <c:v>77.57499999999998</c:v>
                </c:pt>
                <c:pt idx="3">
                  <c:v>85.5819</c:v>
                </c:pt>
                <c:pt idx="4">
                  <c:v>93.60219999999998</c:v>
                </c:pt>
                <c:pt idx="5">
                  <c:v>71.71460000000006</c:v>
                </c:pt>
                <c:pt idx="6">
                  <c:v>68.9869</c:v>
                </c:pt>
                <c:pt idx="7">
                  <c:v>60.1604</c:v>
                </c:pt>
                <c:pt idx="8">
                  <c:v>57.22570000000002</c:v>
                </c:pt>
                <c:pt idx="9">
                  <c:v>54.87880000000001</c:v>
                </c:pt>
                <c:pt idx="10">
                  <c:v>49.9778</c:v>
                </c:pt>
                <c:pt idx="11">
                  <c:v>42.6649</c:v>
                </c:pt>
              </c:numCache>
            </c:numRef>
          </c:val>
        </c:ser>
        <c:ser>
          <c:idx val="2"/>
          <c:order val="2"/>
          <c:tx>
            <c:v>Best Track</c:v>
          </c:tx>
          <c:spPr>
            <a:ln w="38100"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Sheet1!$J$1:$J$12</c:f>
              <c:numCache>
                <c:formatCode>General</c:formatCode>
                <c:ptCount val="12"/>
                <c:pt idx="0">
                  <c:v>102400.0</c:v>
                </c:pt>
                <c:pt idx="1">
                  <c:v>102406.0</c:v>
                </c:pt>
                <c:pt idx="2">
                  <c:v>102412.0</c:v>
                </c:pt>
                <c:pt idx="3">
                  <c:v>102418.0</c:v>
                </c:pt>
                <c:pt idx="4">
                  <c:v>102500.0</c:v>
                </c:pt>
                <c:pt idx="5">
                  <c:v>102506.0</c:v>
                </c:pt>
                <c:pt idx="6">
                  <c:v>102512.0</c:v>
                </c:pt>
                <c:pt idx="7">
                  <c:v>102518.0</c:v>
                </c:pt>
                <c:pt idx="8">
                  <c:v>102600.0</c:v>
                </c:pt>
                <c:pt idx="9">
                  <c:v>102606.0</c:v>
                </c:pt>
                <c:pt idx="10">
                  <c:v>102612.0</c:v>
                </c:pt>
                <c:pt idx="11">
                  <c:v>102618.0</c:v>
                </c:pt>
              </c:numCache>
            </c:numRef>
          </c:cat>
          <c:val>
            <c:numRef>
              <c:f>Sheet1!$G$1:$G$12</c:f>
              <c:numCache>
                <c:formatCode>General</c:formatCode>
                <c:ptCount val="12"/>
                <c:pt idx="0">
                  <c:v>95.0</c:v>
                </c:pt>
                <c:pt idx="1">
                  <c:v>110.0</c:v>
                </c:pt>
                <c:pt idx="2">
                  <c:v>95.0</c:v>
                </c:pt>
                <c:pt idx="3">
                  <c:v>105.0</c:v>
                </c:pt>
                <c:pt idx="4">
                  <c:v>110.0</c:v>
                </c:pt>
                <c:pt idx="5">
                  <c:v>100.0</c:v>
                </c:pt>
                <c:pt idx="6">
                  <c:v>90.0</c:v>
                </c:pt>
                <c:pt idx="7">
                  <c:v>75.0</c:v>
                </c:pt>
                <c:pt idx="8">
                  <c:v>60.0</c:v>
                </c:pt>
                <c:pt idx="9">
                  <c:v>55.0</c:v>
                </c:pt>
                <c:pt idx="10">
                  <c:v>50.0</c:v>
                </c:pt>
                <c:pt idx="11">
                  <c:v>40.0</c:v>
                </c:pt>
              </c:numCache>
            </c:numRef>
          </c:val>
        </c:ser>
        <c:marker val="1"/>
        <c:axId val="741175752"/>
        <c:axId val="741195240"/>
      </c:lineChart>
      <c:catAx>
        <c:axId val="741175752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741195240"/>
        <c:crosses val="autoZero"/>
        <c:auto val="1"/>
        <c:lblAlgn val="ctr"/>
        <c:lblOffset val="100"/>
      </c:catAx>
      <c:valAx>
        <c:axId val="74119524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Maximum Winds (kts)</a:t>
                </a:r>
              </a:p>
            </c:rich>
          </c:tx>
          <c:layout/>
        </c:title>
        <c:numFmt formatCode="General" sourceLinked="1"/>
        <c:tickLblPos val="nextTo"/>
        <c:crossAx val="741175752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legend>
      <c:legendPos val="r"/>
      <c:layout/>
      <c:spPr>
        <a:ln>
          <a:solidFill>
            <a:sysClr val="windowText" lastClr="000000"/>
          </a:solidFill>
        </a:ln>
      </c:spPr>
    </c:legend>
    <c:plotVisOnly val="1"/>
  </c:chart>
  <c:spPr>
    <a:ln>
      <a:solidFill>
        <a:prstClr val="black"/>
      </a:solidFill>
    </a:ln>
  </c:sp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/>
            </a:pPr>
            <a:r>
              <a:rPr lang="en-US"/>
              <a:t>Wilma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v>3 Km</c:v>
          </c:tx>
          <c:marker>
            <c:symbol val="none"/>
          </c:marker>
          <c:cat>
            <c:numRef>
              <c:f>Sheet1!$J$1:$J$8</c:f>
              <c:numCache>
                <c:formatCode>General</c:formatCode>
                <c:ptCount val="8"/>
                <c:pt idx="0">
                  <c:v>102500.0</c:v>
                </c:pt>
                <c:pt idx="1">
                  <c:v>102506.0</c:v>
                </c:pt>
                <c:pt idx="2">
                  <c:v>102512.0</c:v>
                </c:pt>
                <c:pt idx="3">
                  <c:v>102518.0</c:v>
                </c:pt>
                <c:pt idx="4">
                  <c:v>102600.0</c:v>
                </c:pt>
                <c:pt idx="5">
                  <c:v>102606.0</c:v>
                </c:pt>
                <c:pt idx="6">
                  <c:v>102612.0</c:v>
                </c:pt>
                <c:pt idx="7">
                  <c:v>102618.0</c:v>
                </c:pt>
              </c:numCache>
            </c:numRef>
          </c:cat>
          <c:val>
            <c:numRef>
              <c:f>Sheet1!$A$1:$A$8</c:f>
              <c:numCache>
                <c:formatCode>General</c:formatCode>
                <c:ptCount val="8"/>
                <c:pt idx="0">
                  <c:v>124.9283</c:v>
                </c:pt>
                <c:pt idx="1">
                  <c:v>90.32139999999998</c:v>
                </c:pt>
                <c:pt idx="2">
                  <c:v>99.44160000000005</c:v>
                </c:pt>
                <c:pt idx="3">
                  <c:v>73.5367</c:v>
                </c:pt>
                <c:pt idx="4">
                  <c:v>63.4313</c:v>
                </c:pt>
                <c:pt idx="5">
                  <c:v>56.9596</c:v>
                </c:pt>
                <c:pt idx="6">
                  <c:v>62.56870000000002</c:v>
                </c:pt>
                <c:pt idx="7">
                  <c:v>57.4087</c:v>
                </c:pt>
              </c:numCache>
            </c:numRef>
          </c:val>
        </c:ser>
        <c:ser>
          <c:idx val="1"/>
          <c:order val="1"/>
          <c:tx>
            <c:v>9 Km</c:v>
          </c:tx>
          <c:marker>
            <c:symbol val="none"/>
          </c:marker>
          <c:cat>
            <c:numRef>
              <c:f>Sheet1!$J$1:$J$8</c:f>
              <c:numCache>
                <c:formatCode>General</c:formatCode>
                <c:ptCount val="8"/>
                <c:pt idx="0">
                  <c:v>102500.0</c:v>
                </c:pt>
                <c:pt idx="1">
                  <c:v>102506.0</c:v>
                </c:pt>
                <c:pt idx="2">
                  <c:v>102512.0</c:v>
                </c:pt>
                <c:pt idx="3">
                  <c:v>102518.0</c:v>
                </c:pt>
                <c:pt idx="4">
                  <c:v>102600.0</c:v>
                </c:pt>
                <c:pt idx="5">
                  <c:v>102606.0</c:v>
                </c:pt>
                <c:pt idx="6">
                  <c:v>102612.0</c:v>
                </c:pt>
                <c:pt idx="7">
                  <c:v>102618.0</c:v>
                </c:pt>
              </c:numCache>
            </c:numRef>
          </c:cat>
          <c:val>
            <c:numRef>
              <c:f>Sheet1!$D$1:$D$8</c:f>
              <c:numCache>
                <c:formatCode>General</c:formatCode>
                <c:ptCount val="8"/>
                <c:pt idx="0">
                  <c:v>123.3473</c:v>
                </c:pt>
                <c:pt idx="1">
                  <c:v>83.5422</c:v>
                </c:pt>
                <c:pt idx="2">
                  <c:v>78.6613</c:v>
                </c:pt>
                <c:pt idx="3">
                  <c:v>63.8896</c:v>
                </c:pt>
                <c:pt idx="4">
                  <c:v>48.56</c:v>
                </c:pt>
                <c:pt idx="5">
                  <c:v>50.79710000000002</c:v>
                </c:pt>
                <c:pt idx="6">
                  <c:v>50.56690000000001</c:v>
                </c:pt>
                <c:pt idx="7">
                  <c:v>51.00660000000001</c:v>
                </c:pt>
              </c:numCache>
            </c:numRef>
          </c:val>
        </c:ser>
        <c:ser>
          <c:idx val="2"/>
          <c:order val="2"/>
          <c:tx>
            <c:v>Best Track</c:v>
          </c:tx>
          <c:spPr>
            <a:ln>
              <a:solidFill>
                <a:schemeClr val="tx1"/>
              </a:solidFill>
            </a:ln>
          </c:spPr>
          <c:marker>
            <c:symbol val="circle"/>
            <c:size val="5"/>
            <c:spPr>
              <a:solidFill>
                <a:schemeClr val="tx1"/>
              </a:solidFill>
              <a:ln>
                <a:solidFill>
                  <a:sysClr val="windowText" lastClr="000000"/>
                </a:solidFill>
              </a:ln>
            </c:spPr>
          </c:marker>
          <c:cat>
            <c:numRef>
              <c:f>Sheet1!$J$1:$J$8</c:f>
              <c:numCache>
                <c:formatCode>General</c:formatCode>
                <c:ptCount val="8"/>
                <c:pt idx="0">
                  <c:v>102500.0</c:v>
                </c:pt>
                <c:pt idx="1">
                  <c:v>102506.0</c:v>
                </c:pt>
                <c:pt idx="2">
                  <c:v>102512.0</c:v>
                </c:pt>
                <c:pt idx="3">
                  <c:v>102518.0</c:v>
                </c:pt>
                <c:pt idx="4">
                  <c:v>102600.0</c:v>
                </c:pt>
                <c:pt idx="5">
                  <c:v>102606.0</c:v>
                </c:pt>
                <c:pt idx="6">
                  <c:v>102612.0</c:v>
                </c:pt>
                <c:pt idx="7">
                  <c:v>102618.0</c:v>
                </c:pt>
              </c:numCache>
            </c:numRef>
          </c:cat>
          <c:val>
            <c:numRef>
              <c:f>Sheet1!$G$1:$G$8</c:f>
              <c:numCache>
                <c:formatCode>General</c:formatCode>
                <c:ptCount val="8"/>
                <c:pt idx="0">
                  <c:v>110.0</c:v>
                </c:pt>
                <c:pt idx="1">
                  <c:v>100.0</c:v>
                </c:pt>
                <c:pt idx="2">
                  <c:v>90.0</c:v>
                </c:pt>
                <c:pt idx="3">
                  <c:v>75.0</c:v>
                </c:pt>
                <c:pt idx="4">
                  <c:v>60.0</c:v>
                </c:pt>
                <c:pt idx="5">
                  <c:v>55.0</c:v>
                </c:pt>
                <c:pt idx="6">
                  <c:v>50.0</c:v>
                </c:pt>
                <c:pt idx="7">
                  <c:v>40.0</c:v>
                </c:pt>
              </c:numCache>
            </c:numRef>
          </c:val>
        </c:ser>
        <c:marker val="1"/>
        <c:axId val="740861352"/>
        <c:axId val="741207432"/>
      </c:lineChart>
      <c:catAx>
        <c:axId val="740861352"/>
        <c:scaling>
          <c:orientation val="minMax"/>
        </c:scaling>
        <c:axPos val="b"/>
        <c:numFmt formatCode="General" sourceLinked="1"/>
        <c:tickLblPos val="nextTo"/>
        <c:txPr>
          <a:bodyPr rot="-5400000" vert="horz"/>
          <a:lstStyle/>
          <a:p>
            <a:pPr>
              <a:defRPr/>
            </a:pPr>
            <a:endParaRPr lang="en-US"/>
          </a:p>
        </c:txPr>
        <c:crossAx val="741207432"/>
        <c:crosses val="autoZero"/>
        <c:auto val="1"/>
        <c:lblAlgn val="ctr"/>
        <c:lblOffset val="100"/>
      </c:catAx>
      <c:valAx>
        <c:axId val="74120743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Maximum Winds (kts)</a:t>
                </a:r>
              </a:p>
            </c:rich>
          </c:tx>
          <c:layout/>
        </c:title>
        <c:numFmt formatCode="General" sourceLinked="1"/>
        <c:tickLblPos val="nextTo"/>
        <c:crossAx val="740861352"/>
        <c:crosses val="autoZero"/>
        <c:crossBetween val="between"/>
      </c:valAx>
      <c:spPr>
        <a:ln>
          <a:solidFill>
            <a:sysClr val="windowText" lastClr="000000"/>
          </a:solidFill>
        </a:ln>
      </c:spPr>
    </c:plotArea>
    <c:legend>
      <c:legendPos val="r"/>
      <c:layout/>
      <c:spPr>
        <a:ln>
          <a:solidFill>
            <a:sysClr val="windowText" lastClr="000000"/>
          </a:solidFill>
        </a:ln>
      </c:spPr>
    </c:legend>
    <c:plotVisOnly val="1"/>
  </c:chart>
  <c:spPr>
    <a:ln>
      <a:solidFill>
        <a:prstClr val="black"/>
      </a:solidFill>
    </a:ln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</a:defRPr>
            </a:lvl1pPr>
          </a:lstStyle>
          <a:p>
            <a:endParaRPr lang="en-US"/>
          </a:p>
        </p:txBody>
      </p:sp>
      <p:sp>
        <p:nvSpPr>
          <p:cNvPr id="19459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7" charset="0"/>
              </a:defRPr>
            </a:lvl1pPr>
          </a:lstStyle>
          <a:p>
            <a:fld id="{9937640A-FC95-B44B-B2BB-62F045AF7467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19460" name="Rectangle 1028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9461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2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7" charset="0"/>
              </a:defRPr>
            </a:lvl1pPr>
          </a:lstStyle>
          <a:p>
            <a:endParaRPr lang="en-US"/>
          </a:p>
        </p:txBody>
      </p:sp>
      <p:sp>
        <p:nvSpPr>
          <p:cNvPr id="19463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107" charset="0"/>
              </a:defRPr>
            </a:lvl1pPr>
          </a:lstStyle>
          <a:p>
            <a:fld id="{EEBA8186-8854-C347-A57F-3DBACA80287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07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07" charset="0"/>
        <a:ea typeface="ＭＳ Ｐゴシック" pitchFamily="-107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07" charset="0"/>
        <a:ea typeface="ＭＳ Ｐゴシック" pitchFamily="-107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07" charset="0"/>
        <a:ea typeface="ＭＳ Ｐゴシック" pitchFamily="-107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026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096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>
            <a:prstTxWarp prst="textNoShape">
              <a:avLst/>
            </a:prstTxWarp>
          </a:bodyPr>
          <a:lstStyle/>
          <a:p>
            <a:pPr algn="r" defTabSz="904875"/>
            <a:fld id="{44B63FC2-B707-9844-879B-A26E4F04BB52}" type="slidenum">
              <a:rPr lang="en-US" sz="1200">
                <a:latin typeface="Calibri" pitchFamily="-107" charset="0"/>
              </a:rPr>
              <a:pPr algn="r" defTabSz="904875"/>
              <a:t>5</a:t>
            </a:fld>
            <a:endParaRPr lang="en-US" sz="1200">
              <a:latin typeface="Calibri" pitchFamily="-107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3012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>
            <a:prstTxWarp prst="textNoShape">
              <a:avLst/>
            </a:prstTxWarp>
          </a:bodyPr>
          <a:lstStyle/>
          <a:p>
            <a:pPr algn="r" defTabSz="904875"/>
            <a:fld id="{E647D841-E921-5346-BDEE-53CAA0C5851A}" type="slidenum">
              <a:rPr lang="en-US" sz="1200">
                <a:latin typeface="Calibri" pitchFamily="-107" charset="0"/>
              </a:rPr>
              <a:pPr algn="r" defTabSz="904875"/>
              <a:t>6</a:t>
            </a:fld>
            <a:endParaRPr lang="en-US" sz="1200">
              <a:latin typeface="Calibri" pitchFamily="-107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0" tIns="45715" rIns="91430" bIns="45715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5060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>
            <a:prstTxWarp prst="textNoShape">
              <a:avLst/>
            </a:prstTxWarp>
          </a:bodyPr>
          <a:lstStyle/>
          <a:p>
            <a:pPr algn="r" defTabSz="904875"/>
            <a:fld id="{69598265-9709-7847-A417-B624452C93DC}" type="slidenum">
              <a:rPr lang="en-US" sz="1200">
                <a:latin typeface="Calibri" pitchFamily="-107" charset="0"/>
              </a:rPr>
              <a:pPr algn="r" defTabSz="904875"/>
              <a:t>7</a:t>
            </a:fld>
            <a:endParaRPr lang="en-US" sz="1200">
              <a:latin typeface="Calibri" pitchFamily="-107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BBA7A9-034A-544C-A0B3-5ED6FF0BEBFE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80612-1C7A-6F40-9194-7D823D3C9B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195FA02-B16A-234F-A4AA-F8FF2AC238C8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F6C08A-24E4-7848-9A35-01937698B1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E4C5FAC-D9D0-EE48-9926-57436B3B7967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CB61F5-9D59-714A-9BFC-E2DCF60F12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fld id="{2B0EC3E3-C6C7-6449-9AC7-B3A5FEC722B9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>
              <a:defRPr smtClean="0"/>
            </a:lvl1pPr>
          </a:lstStyle>
          <a:p>
            <a:fld id="{1D111AB1-5B52-5B4B-906D-72A7A32CB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749661-E23D-9C44-9489-440CF9F48F0D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EC560-B29A-1B41-B1A4-1543AD66E0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7617E-7607-B54D-AA63-51C61181DBA7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8B5C43-8A55-BA4A-9E69-2911E5BCC8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B93BA9-A2CE-0443-BFB0-9C4CDEA38643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859DC9-47E1-C349-A9EE-5CB5FF7DC2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7E9B64-9320-484E-B31B-C28251B039C3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5BFAD-0F67-7345-9636-A9C1213F28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55DEC61-54C0-1B4B-A1B2-E873EF00A1B7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A7410-C437-B044-B104-77DFEF8FDC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ACBCDE-B632-CE41-932F-54C75207B975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28487B-D95F-9340-8D93-104C18FE37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EAF238-23B8-D44A-A967-C9A4BFE8CFE9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20A26F-0F9F-A74F-A1E8-E96483C645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5970CB-9113-1847-A01B-12DF0358F7DC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478395-B3DC-3243-8452-7C72D9BC6C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-107" charset="0"/>
              </a:defRPr>
            </a:lvl1pPr>
          </a:lstStyle>
          <a:p>
            <a:fld id="{60D93E9C-F6B7-BE48-AA8C-C1D71E5F8FEE}" type="datetimeFigureOut">
              <a:rPr lang="en-US"/>
              <a:pPr/>
              <a:t>4/17/09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-107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-107" charset="0"/>
              </a:defRPr>
            </a:lvl1pPr>
          </a:lstStyle>
          <a:p>
            <a:fld id="{34CE6090-B14B-8148-BCE3-FC23974FC9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7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-107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-107" charset="0"/>
        <a:buChar char="–"/>
        <a:defRPr sz="28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-107" charset="0"/>
        <a:buChar char="•"/>
        <a:defRPr sz="24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-107" charset="0"/>
        <a:buChar char="–"/>
        <a:defRPr sz="20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-107" charset="0"/>
        <a:buChar char="»"/>
        <a:defRPr sz="2000" kern="1200">
          <a:solidFill>
            <a:schemeClr val="tx1"/>
          </a:solidFill>
          <a:latin typeface="+mn-lt"/>
          <a:ea typeface="ＭＳ Ｐゴシック" pitchFamily="-107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3" Type="http://schemas.openxmlformats.org/officeDocument/2006/relationships/image" Target="../media/image18.png"/><Relationship Id="rId1" Type="http://schemas.openxmlformats.org/officeDocument/2006/relationships/video" Target="file://localhost/Users/marks/Documents/HRD/FY09/Groups/model/model%20meeting/20090416/Wilma.avi" TargetMode="Externa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chart" Target="../charts/chart5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2.xml"/><Relationship Id="rId5" Type="http://schemas.openxmlformats.org/officeDocument/2006/relationships/chart" Target="../charts/chart4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chart" Target="../charts/chart6.xml"/><Relationship Id="rId5" Type="http://schemas.openxmlformats.org/officeDocument/2006/relationships/chart" Target="../charts/chart7.xml"/><Relationship Id="rId7" Type="http://schemas.openxmlformats.org/officeDocument/2006/relationships/oleObject" Target="../embeddings/Microsoft_Excel_Chart2.xls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notesSlide" Target="../notesSlides/notesSlide6.xml"/><Relationship Id="rId6" Type="http://schemas.openxmlformats.org/officeDocument/2006/relationships/oleObject" Target="../embeddings/Microsoft_Excel_Chart1.xls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chart" Target="../charts/chart9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Status Report of HRH test of HWRFx</a:t>
            </a:r>
          </a:p>
        </p:txBody>
      </p:sp>
      <p:sp>
        <p:nvSpPr>
          <p:cNvPr id="2051" name="TextBox 3"/>
          <p:cNvSpPr txBox="1">
            <a:spLocks noChangeArrowheads="1"/>
          </p:cNvSpPr>
          <p:nvPr/>
        </p:nvSpPr>
        <p:spPr bwMode="auto">
          <a:xfrm>
            <a:off x="6705600" y="63246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>
                <a:latin typeface="Calibri" pitchFamily="-107" charset="0"/>
              </a:rPr>
              <a:t>X.Zhang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wilma-2005101800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765175"/>
            <a:ext cx="6888163" cy="51657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wilma-20051019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836613"/>
            <a:ext cx="6856412" cy="5141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wilma-20051019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836613"/>
            <a:ext cx="6856412" cy="5141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wilma-2005102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692150"/>
            <a:ext cx="6856412" cy="5141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wilma-2005102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8888" y="765175"/>
            <a:ext cx="6856412" cy="5141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wilma-2005102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908050"/>
            <a:ext cx="6856412" cy="5141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wilma-20051023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765175"/>
            <a:ext cx="6856412" cy="5141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wilma-20051024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765175"/>
            <a:ext cx="6856412" cy="5141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wilma-20051025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765175"/>
            <a:ext cx="6856412" cy="51419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 descr="C:\Documents and Settings\kevin.yeh\My Documents\Working\wilma_9km_tracks_x800.gif"/>
          <p:cNvPicPr>
            <a:picLocks noChangeAspect="1" noChangeArrowheads="1"/>
          </p:cNvPicPr>
          <p:nvPr/>
        </p:nvPicPr>
        <p:blipFill>
          <a:blip r:embed="rId2"/>
          <a:srcRect l="11000" r="13000"/>
          <a:stretch>
            <a:fillRect/>
          </a:stretch>
        </p:blipFill>
        <p:spPr bwMode="auto">
          <a:xfrm>
            <a:off x="228600" y="1447800"/>
            <a:ext cx="405447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7" descr="C:\Documents and Settings\kevin.yeh\My Documents\Working\wilma_3km_tracks_x800.gif"/>
          <p:cNvPicPr>
            <a:picLocks noChangeAspect="1" noChangeArrowheads="1"/>
          </p:cNvPicPr>
          <p:nvPr/>
        </p:nvPicPr>
        <p:blipFill>
          <a:blip r:embed="rId3"/>
          <a:srcRect l="11000"/>
          <a:stretch>
            <a:fillRect/>
          </a:stretch>
        </p:blipFill>
        <p:spPr bwMode="auto">
          <a:xfrm>
            <a:off x="4267200" y="1447800"/>
            <a:ext cx="4746625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43000" y="838200"/>
            <a:ext cx="2286000" cy="457200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Times New Roman" pitchFamily="-107" charset="0"/>
              </a:rPr>
              <a:t>(a) </a:t>
            </a:r>
            <a:r>
              <a:rPr lang="en-US" sz="2400">
                <a:latin typeface="Symbol" pitchFamily="-107" charset="2"/>
              </a:rPr>
              <a:t>D</a:t>
            </a:r>
            <a:r>
              <a:rPr lang="en-US" sz="2400">
                <a:latin typeface="Times New Roman" pitchFamily="-107" charset="0"/>
              </a:rPr>
              <a:t>x = 9 km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81600" y="838200"/>
            <a:ext cx="2286000" cy="457200"/>
          </a:xfrm>
          <a:prstGeom prst="rect">
            <a:avLst/>
          </a:prstGeom>
          <a:noFill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>
                <a:latin typeface="Times New Roman" pitchFamily="-107" charset="0"/>
              </a:rPr>
              <a:t>(b) </a:t>
            </a:r>
            <a:r>
              <a:rPr lang="en-US" sz="2400">
                <a:latin typeface="Symbol" pitchFamily="-107" charset="2"/>
              </a:rPr>
              <a:t>D</a:t>
            </a:r>
            <a:r>
              <a:rPr lang="en-US" sz="2400">
                <a:latin typeface="Times New Roman" pitchFamily="-107" charset="0"/>
              </a:rPr>
              <a:t>x = 3 km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Model update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Add 3-minute accumulated precipitation capability</a:t>
            </a:r>
          </a:p>
          <a:p>
            <a:r>
              <a:rPr lang="en-US"/>
              <a:t>Add centroid method in moving nest</a:t>
            </a:r>
          </a:p>
          <a:p>
            <a:pPr lvl="1"/>
            <a:r>
              <a:rPr lang="en-US"/>
              <a:t>Multiple vortices in storm eye</a:t>
            </a:r>
          </a:p>
          <a:p>
            <a:pPr lvl="2"/>
            <a:r>
              <a:rPr lang="en-US"/>
              <a:t>Multiple low centers due to terrain interaction</a:t>
            </a:r>
          </a:p>
          <a:p>
            <a:pPr lvl="2"/>
            <a:r>
              <a:rPr lang="en-US"/>
              <a:t>Multiple mesoscale vortices due to high resolution</a:t>
            </a:r>
          </a:p>
          <a:p>
            <a:pPr lvl="1"/>
            <a:r>
              <a:rPr lang="en-US"/>
              <a:t>Disorganized storms</a:t>
            </a:r>
          </a:p>
          <a:p>
            <a:pPr lvl="2"/>
            <a:r>
              <a:rPr lang="en-US"/>
              <a:t>Invest cases</a:t>
            </a:r>
          </a:p>
          <a:p>
            <a:pPr lvl="2"/>
            <a:r>
              <a:rPr lang="en-US"/>
              <a:t>Storms during/after passing land (Island or Peninsula)</a:t>
            </a: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6705600" y="63246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>
                <a:latin typeface="Calibri" pitchFamily="-107" charset="0"/>
              </a:rPr>
              <a:t>X.Zhang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Wilma.avi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90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9" name="Picture 6" descr="multiple-center-2005101800-125.5hr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24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7" descr="multiple-center-2005101800-126hr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3400" y="1524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Box 8"/>
          <p:cNvSpPr txBox="1">
            <a:spLocks noChangeArrowheads="1"/>
          </p:cNvSpPr>
          <p:nvPr/>
        </p:nvSpPr>
        <p:spPr bwMode="auto">
          <a:xfrm>
            <a:off x="6705600" y="63246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>
                <a:latin typeface="Calibri" pitchFamily="-107" charset="0"/>
              </a:rPr>
              <a:t>X.Zhang</a:t>
            </a:r>
          </a:p>
        </p:txBody>
      </p:sp>
      <p:sp>
        <p:nvSpPr>
          <p:cNvPr id="4102" name="TextBox 9"/>
          <p:cNvSpPr txBox="1">
            <a:spLocks noChangeArrowheads="1"/>
          </p:cNvSpPr>
          <p:nvPr/>
        </p:nvSpPr>
        <p:spPr bwMode="auto">
          <a:xfrm>
            <a:off x="990600" y="5029200"/>
            <a:ext cx="2667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alibri" pitchFamily="-107" charset="0"/>
              </a:rPr>
              <a:t>Multiple Meso Vortices</a:t>
            </a:r>
          </a:p>
        </p:txBody>
      </p:sp>
      <p:sp>
        <p:nvSpPr>
          <p:cNvPr id="4103" name="TextBox 10"/>
          <p:cNvSpPr txBox="1">
            <a:spLocks noChangeArrowheads="1"/>
          </p:cNvSpPr>
          <p:nvPr/>
        </p:nvSpPr>
        <p:spPr bwMode="auto">
          <a:xfrm>
            <a:off x="5410200" y="5029200"/>
            <a:ext cx="2667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latin typeface="Calibri" pitchFamily="-107" charset="0"/>
              </a:rPr>
              <a:t>Disorganized Storm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HRH Test status</a:t>
            </a:r>
          </a:p>
        </p:txBody>
      </p:sp>
      <p:graphicFrame>
        <p:nvGraphicFramePr>
          <p:cNvPr id="4" name="Chart 3"/>
          <p:cNvGraphicFramePr/>
          <p:nvPr/>
        </p:nvGraphicFramePr>
        <p:xfrm>
          <a:off x="1524000" y="1600200"/>
          <a:ext cx="62484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124" name="TextBox 4"/>
          <p:cNvSpPr txBox="1">
            <a:spLocks noChangeArrowheads="1"/>
          </p:cNvSpPr>
          <p:nvPr/>
        </p:nvSpPr>
        <p:spPr bwMode="auto">
          <a:xfrm>
            <a:off x="6705600" y="6324600"/>
            <a:ext cx="2286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/>
            <a:r>
              <a:rPr lang="en-US">
                <a:latin typeface="Calibri" pitchFamily="-107" charset="0"/>
              </a:rPr>
              <a:t>X.Zhang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00201"/>
          <a:ext cx="3810000" cy="2057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343400" y="1600200"/>
          <a:ext cx="388620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457200" y="3810000"/>
          <a:ext cx="38100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4343400" y="3810000"/>
          <a:ext cx="3886200" cy="236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hart 5"/>
          <p:cNvGraphicFramePr/>
          <p:nvPr/>
        </p:nvGraphicFramePr>
        <p:xfrm>
          <a:off x="457200" y="4038600"/>
          <a:ext cx="3733800" cy="259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4267200" y="4038600"/>
          <a:ext cx="4343400" cy="2514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41989" name="Object 5"/>
          <p:cNvGraphicFramePr>
            <a:graphicFrameLocks noChangeAspect="1"/>
          </p:cNvGraphicFramePr>
          <p:nvPr/>
        </p:nvGraphicFramePr>
        <p:xfrm>
          <a:off x="304800" y="1447800"/>
          <a:ext cx="3881438" cy="2438400"/>
        </p:xfrm>
        <a:graphic>
          <a:graphicData uri="http://schemas.openxmlformats.org/presentationml/2006/ole">
            <p:oleObj spid="_x0000_s41989" name="Chart" r:id="rId6" imgW="4334211" imgH="2105552" progId="Excel.Chart.8">
              <p:embed/>
            </p:oleObj>
          </a:graphicData>
        </a:graphic>
      </p:graphicFrame>
      <p:graphicFrame>
        <p:nvGraphicFramePr>
          <p:cNvPr id="41990" name="Object 6"/>
          <p:cNvGraphicFramePr>
            <a:graphicFrameLocks noChangeAspect="1"/>
          </p:cNvGraphicFramePr>
          <p:nvPr/>
        </p:nvGraphicFramePr>
        <p:xfrm>
          <a:off x="4267200" y="1524000"/>
          <a:ext cx="4333875" cy="2333625"/>
        </p:xfrm>
        <a:graphic>
          <a:graphicData uri="http://schemas.openxmlformats.org/presentationml/2006/ole">
            <p:oleObj spid="_x0000_s41990" name="Chart" r:id="rId7" imgW="4334211" imgH="2105552" progId="Excel.Chart.8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4294967295"/>
          </p:nvPr>
        </p:nvGraphicFramePr>
        <p:xfrm>
          <a:off x="457200" y="1676400"/>
          <a:ext cx="42672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/>
          <p:nvPr/>
        </p:nvGraphicFramePr>
        <p:xfrm>
          <a:off x="4800600" y="1676400"/>
          <a:ext cx="4191000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wilma-20051016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908050"/>
            <a:ext cx="6859588" cy="5145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wilma-2005101700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971550" y="765175"/>
            <a:ext cx="6888163" cy="516572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</TotalTime>
  <Words>141</Words>
  <Application>Microsoft Office PowerPoint</Application>
  <PresentationFormat>On-screen Show (4:3)</PresentationFormat>
  <Paragraphs>38</Paragraphs>
  <Slides>20</Slides>
  <Notes>7</Notes>
  <HiddenSlides>0</HiddenSlides>
  <MMClips>1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Calibri</vt:lpstr>
      <vt:lpstr>Arial</vt:lpstr>
      <vt:lpstr>Times New Roman</vt:lpstr>
      <vt:lpstr>Symbol</vt:lpstr>
      <vt:lpstr>Office Theme</vt:lpstr>
      <vt:lpstr>Microsoft Excel Chart</vt:lpstr>
      <vt:lpstr>Status Report of HRH test of HWRFx</vt:lpstr>
      <vt:lpstr>Model update</vt:lpstr>
      <vt:lpstr>Slide 3</vt:lpstr>
      <vt:lpstr>HRH Test status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Report of HRH test</dc:title>
  <dc:creator>xzhang</dc:creator>
  <cp:lastModifiedBy>Frank Marks</cp:lastModifiedBy>
  <cp:revision>158</cp:revision>
  <dcterms:created xsi:type="dcterms:W3CDTF">2009-04-17T19:57:07Z</dcterms:created>
  <dcterms:modified xsi:type="dcterms:W3CDTF">2009-04-17T19:59:41Z</dcterms:modified>
</cp:coreProperties>
</file>